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5" r:id="rId1"/>
    <p:sldMasterId id="2147483710" r:id="rId2"/>
  </p:sldMasterIdLst>
  <p:notesMasterIdLst>
    <p:notesMasterId r:id="rId32"/>
  </p:notesMasterIdLst>
  <p:handoutMasterIdLst>
    <p:handoutMasterId r:id="rId33"/>
  </p:handoutMasterIdLst>
  <p:sldIdLst>
    <p:sldId id="4565" r:id="rId3"/>
    <p:sldId id="4572" r:id="rId4"/>
    <p:sldId id="641" r:id="rId5"/>
    <p:sldId id="4571" r:id="rId6"/>
    <p:sldId id="648" r:id="rId7"/>
    <p:sldId id="408" r:id="rId8"/>
    <p:sldId id="642" r:id="rId9"/>
    <p:sldId id="4566" r:id="rId10"/>
    <p:sldId id="399" r:id="rId11"/>
    <p:sldId id="4567" r:id="rId12"/>
    <p:sldId id="4545" r:id="rId13"/>
    <p:sldId id="4548" r:id="rId14"/>
    <p:sldId id="4554" r:id="rId15"/>
    <p:sldId id="4555" r:id="rId16"/>
    <p:sldId id="4556" r:id="rId17"/>
    <p:sldId id="4558" r:id="rId18"/>
    <p:sldId id="4568" r:id="rId19"/>
    <p:sldId id="4560" r:id="rId20"/>
    <p:sldId id="4561" r:id="rId21"/>
    <p:sldId id="4562" r:id="rId22"/>
    <p:sldId id="4564" r:id="rId23"/>
    <p:sldId id="4569" r:id="rId24"/>
    <p:sldId id="828" r:id="rId25"/>
    <p:sldId id="829" r:id="rId26"/>
    <p:sldId id="401" r:id="rId27"/>
    <p:sldId id="4570" r:id="rId28"/>
    <p:sldId id="300" r:id="rId29"/>
    <p:sldId id="406" r:id="rId30"/>
    <p:sldId id="4540" r:id="rId31"/>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97D"/>
    <a:srgbClr val="9DBFCF"/>
    <a:srgbClr val="949C9D"/>
    <a:srgbClr val="005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napToObjects="1">
      <p:cViewPr varScale="1">
        <p:scale>
          <a:sx n="115" d="100"/>
          <a:sy n="115" d="100"/>
        </p:scale>
        <p:origin x="1476" y="108"/>
      </p:cViewPr>
      <p:guideLst>
        <p:guide orient="horz" pos="2160"/>
        <p:guide pos="2880"/>
      </p:guideLst>
    </p:cSldViewPr>
  </p:slideViewPr>
  <p:notesTextViewPr>
    <p:cViewPr>
      <p:scale>
        <a:sx n="100" d="100"/>
        <a:sy n="100" d="100"/>
      </p:scale>
      <p:origin x="0" y="0"/>
    </p:cViewPr>
  </p:notesTextViewPr>
  <p:sorterViewPr>
    <p:cViewPr>
      <p:scale>
        <a:sx n="140" d="100"/>
        <a:sy n="140" d="100"/>
      </p:scale>
      <p:origin x="0" y="-2250"/>
    </p:cViewPr>
  </p:sorterViewPr>
  <p:notesViewPr>
    <p:cSldViewPr snapToGrid="0" snapToObjects="1">
      <p:cViewPr varScale="1">
        <p:scale>
          <a:sx n="54" d="100"/>
          <a:sy n="54" d="100"/>
        </p:scale>
        <p:origin x="2608" y="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55" tIns="48327" rIns="96655" bIns="48327" rtlCol="0"/>
          <a:lstStyle>
            <a:lvl1pPr algn="l">
              <a:defRPr sz="12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55" tIns="48327" rIns="96655" bIns="48327" rtlCol="0"/>
          <a:lstStyle>
            <a:lvl1pPr algn="r">
              <a:defRPr sz="1200"/>
            </a:lvl1pPr>
          </a:lstStyle>
          <a:p>
            <a:fld id="{49554897-4719-C84D-8751-3F55E7198742}" type="datetimeFigureOut">
              <a:rPr lang="en-US" smtClean="0"/>
              <a:t>10/18/2021</a:t>
            </a:fld>
            <a:endParaRPr lang="en-US"/>
          </a:p>
        </p:txBody>
      </p:sp>
      <p:sp>
        <p:nvSpPr>
          <p:cNvPr id="4" name="Footer Placeholder 3"/>
          <p:cNvSpPr>
            <a:spLocks noGrp="1"/>
          </p:cNvSpPr>
          <p:nvPr>
            <p:ph type="ftr" sz="quarter" idx="2"/>
          </p:nvPr>
        </p:nvSpPr>
        <p:spPr>
          <a:xfrm>
            <a:off x="0" y="9119473"/>
            <a:ext cx="3169920" cy="480060"/>
          </a:xfrm>
          <a:prstGeom prst="rect">
            <a:avLst/>
          </a:prstGeom>
        </p:spPr>
        <p:txBody>
          <a:bodyPr vert="horz" lIns="96655" tIns="48327" rIns="96655" bIns="48327" rtlCol="0" anchor="b"/>
          <a:lstStyle>
            <a:lvl1pPr algn="l">
              <a:defRPr sz="1200"/>
            </a:lvl1pPr>
          </a:lstStyle>
          <a:p>
            <a:endParaRPr lang="en-US"/>
          </a:p>
        </p:txBody>
      </p:sp>
      <p:sp>
        <p:nvSpPr>
          <p:cNvPr id="5" name="Slide Number Placeholder 4"/>
          <p:cNvSpPr>
            <a:spLocks noGrp="1"/>
          </p:cNvSpPr>
          <p:nvPr>
            <p:ph type="sldNum" sz="quarter" idx="3"/>
          </p:nvPr>
        </p:nvSpPr>
        <p:spPr>
          <a:xfrm>
            <a:off x="4143587" y="9119473"/>
            <a:ext cx="3169920" cy="480060"/>
          </a:xfrm>
          <a:prstGeom prst="rect">
            <a:avLst/>
          </a:prstGeom>
        </p:spPr>
        <p:txBody>
          <a:bodyPr vert="horz" lIns="96655" tIns="48327" rIns="96655" bIns="48327" rtlCol="0" anchor="b"/>
          <a:lstStyle>
            <a:lvl1pPr algn="r">
              <a:defRPr sz="1200"/>
            </a:lvl1pPr>
          </a:lstStyle>
          <a:p>
            <a:fld id="{3C9447CE-D056-024D-8368-D8EABA243004}" type="slidenum">
              <a:rPr lang="en-US" smtClean="0"/>
              <a:t>‹#›</a:t>
            </a:fld>
            <a:endParaRPr lang="en-US"/>
          </a:p>
        </p:txBody>
      </p:sp>
    </p:spTree>
    <p:extLst>
      <p:ext uri="{BB962C8B-B14F-4D97-AF65-F5344CB8AC3E}">
        <p14:creationId xmlns:p14="http://schemas.microsoft.com/office/powerpoint/2010/main" val="208202987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24.png>
</file>

<file path=ppt/media/image25.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55" tIns="48327" rIns="96655" bIns="48327" rtlCol="0"/>
          <a:lstStyle>
            <a:lvl1pPr algn="l">
              <a:defRPr sz="12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55" tIns="48327" rIns="96655" bIns="48327" rtlCol="0"/>
          <a:lstStyle>
            <a:lvl1pPr algn="r">
              <a:defRPr sz="1200"/>
            </a:lvl1pPr>
          </a:lstStyle>
          <a:p>
            <a:fld id="{2E0F2886-C27D-804E-BE8F-D80D5D98A370}" type="datetimeFigureOut">
              <a:rPr lang="en-US" smtClean="0"/>
              <a:t>10/18/2021</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6655" tIns="48327" rIns="96655" bIns="48327" rtlCol="0" anchor="ctr"/>
          <a:lstStyle/>
          <a:p>
            <a:endParaRPr lang="en-US"/>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6655" tIns="48327" rIns="96655" bIns="4832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3"/>
            <a:ext cx="3169920" cy="480060"/>
          </a:xfrm>
          <a:prstGeom prst="rect">
            <a:avLst/>
          </a:prstGeom>
        </p:spPr>
        <p:txBody>
          <a:bodyPr vert="horz" lIns="96655" tIns="48327" rIns="96655" bIns="48327" rtlCol="0" anchor="b"/>
          <a:lstStyle>
            <a:lvl1pPr algn="l">
              <a:defRPr sz="1200"/>
            </a:lvl1pPr>
          </a:lstStyle>
          <a:p>
            <a:endParaRPr lang="en-US"/>
          </a:p>
        </p:txBody>
      </p:sp>
      <p:sp>
        <p:nvSpPr>
          <p:cNvPr id="7" name="Slide Number Placeholder 6"/>
          <p:cNvSpPr>
            <a:spLocks noGrp="1"/>
          </p:cNvSpPr>
          <p:nvPr>
            <p:ph type="sldNum" sz="quarter" idx="5"/>
          </p:nvPr>
        </p:nvSpPr>
        <p:spPr>
          <a:xfrm>
            <a:off x="4143587" y="9119473"/>
            <a:ext cx="3169920" cy="480060"/>
          </a:xfrm>
          <a:prstGeom prst="rect">
            <a:avLst/>
          </a:prstGeom>
        </p:spPr>
        <p:txBody>
          <a:bodyPr vert="horz" lIns="96655" tIns="48327" rIns="96655" bIns="48327" rtlCol="0" anchor="b"/>
          <a:lstStyle>
            <a:lvl1pPr algn="r">
              <a:defRPr sz="1200"/>
            </a:lvl1pPr>
          </a:lstStyle>
          <a:p>
            <a:fld id="{0B22E215-D3C6-D84F-8ECF-5127C8518219}" type="slidenum">
              <a:rPr lang="en-US" smtClean="0"/>
              <a:t>‹#›</a:t>
            </a:fld>
            <a:endParaRPr lang="en-US"/>
          </a:p>
        </p:txBody>
      </p:sp>
    </p:spTree>
    <p:extLst>
      <p:ext uri="{BB962C8B-B14F-4D97-AF65-F5344CB8AC3E}">
        <p14:creationId xmlns:p14="http://schemas.microsoft.com/office/powerpoint/2010/main" val="64244695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Moore's Law</a:t>
            </a:r>
            <a:r>
              <a:rPr lang="en-US" dirty="0"/>
              <a:t> states that we can expect the speed and capability of our computers to double every couple of years, and we will pay less for them.</a:t>
            </a:r>
          </a:p>
          <a:p>
            <a:endParaRPr lang="en-US" dirty="0"/>
          </a:p>
          <a:p>
            <a:r>
              <a:rPr lang="en-US" dirty="0"/>
              <a:t>But there is hope. A new generation of tools and technologies is on the horizon. They hold the potential to transform the speed and ease at which companies can extract value from their data and form impactful insights—all while maintaining evolving security and compliance standards.</a:t>
            </a:r>
          </a:p>
        </p:txBody>
      </p:sp>
      <p:sp>
        <p:nvSpPr>
          <p:cNvPr id="4" name="Slide Number Placeholder 3"/>
          <p:cNvSpPr>
            <a:spLocks noGrp="1"/>
          </p:cNvSpPr>
          <p:nvPr>
            <p:ph type="sldNum" sz="quarter" idx="10"/>
          </p:nvPr>
        </p:nvSpPr>
        <p:spPr/>
        <p:txBody>
          <a:bodyPr/>
          <a:lstStyle/>
          <a:p>
            <a:fld id="{827F3903-7B77-4D3E-8015-0B2AF5147CD4}" type="slidenum">
              <a:rPr lang="en-US" smtClean="0"/>
              <a:t>5</a:t>
            </a:fld>
            <a:endParaRPr lang="en-US" dirty="0"/>
          </a:p>
        </p:txBody>
      </p:sp>
    </p:spTree>
    <p:extLst>
      <p:ext uri="{BB962C8B-B14F-4D97-AF65-F5344CB8AC3E}">
        <p14:creationId xmlns:p14="http://schemas.microsoft.com/office/powerpoint/2010/main" val="3286373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Meet the future’s information needs</a:t>
            </a:r>
          </a:p>
          <a:p>
            <a:r>
              <a:rPr lang="en-US" dirty="0"/>
              <a:t>Scalable Eliminate Data Silos via Automation </a:t>
            </a:r>
          </a:p>
          <a:p>
            <a:r>
              <a:rPr lang="en-US" dirty="0"/>
              <a:t>Replacing manual, repetitive tasks with automation</a:t>
            </a:r>
          </a:p>
        </p:txBody>
      </p:sp>
      <p:sp>
        <p:nvSpPr>
          <p:cNvPr id="4" name="Slide Number Placeholder 3"/>
          <p:cNvSpPr>
            <a:spLocks noGrp="1"/>
          </p:cNvSpPr>
          <p:nvPr>
            <p:ph type="sldNum" sz="quarter" idx="10"/>
          </p:nvPr>
        </p:nvSpPr>
        <p:spPr/>
        <p:txBody>
          <a:bodyPr/>
          <a:lstStyle/>
          <a:p>
            <a:fld id="{827F3903-7B77-4D3E-8015-0B2AF5147CD4}" type="slidenum">
              <a:rPr lang="en-US" smtClean="0"/>
              <a:t>7</a:t>
            </a:fld>
            <a:endParaRPr lang="en-US" dirty="0"/>
          </a:p>
        </p:txBody>
      </p:sp>
    </p:spTree>
    <p:extLst>
      <p:ext uri="{BB962C8B-B14F-4D97-AF65-F5344CB8AC3E}">
        <p14:creationId xmlns:p14="http://schemas.microsoft.com/office/powerpoint/2010/main" val="2602418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107000"/>
              </a:lnSpc>
              <a:spcBef>
                <a:spcPts val="0"/>
              </a:spcBef>
              <a:buFont typeface="Arial" panose="020B0604020202020204" pitchFamily="34" charset="0"/>
              <a:buChar char="•"/>
              <a:defRPr/>
            </a:pPr>
            <a:r>
              <a:rPr lang="en-US" sz="1600" dirty="0">
                <a:cs typeface="Times New Roman" panose="02020603050405020304" pitchFamily="18" charset="0"/>
              </a:rPr>
              <a:t>New product advertising</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5.0 Release</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DAU Course</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IEPD Registry</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IEPD Tools</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5.1 Release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7F3903-7B77-4D3E-8015-0B2AF5147C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062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107000"/>
              </a:lnSpc>
              <a:spcBef>
                <a:spcPts val="0"/>
              </a:spcBef>
              <a:buFont typeface="Arial" panose="020B0604020202020204" pitchFamily="34" charset="0"/>
              <a:buChar char="•"/>
              <a:defRPr/>
            </a:pPr>
            <a:r>
              <a:rPr lang="en-US" sz="1600" dirty="0">
                <a:cs typeface="Times New Roman" panose="02020603050405020304" pitchFamily="18" charset="0"/>
              </a:rPr>
              <a:t>New product advertising</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5.0 Release</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DAU Course</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IEPD Registry</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IEPD Tools</a:t>
            </a:r>
          </a:p>
          <a:p>
            <a:pPr lvl="2">
              <a:lnSpc>
                <a:spcPct val="107000"/>
              </a:lnSpc>
              <a:spcBef>
                <a:spcPts val="0"/>
              </a:spcBef>
              <a:buFont typeface="Arial" panose="020B0604020202020204" pitchFamily="34" charset="0"/>
              <a:buChar char="•"/>
              <a:defRPr/>
            </a:pPr>
            <a:r>
              <a:rPr lang="en-US" sz="1050" dirty="0">
                <a:cs typeface="Times New Roman" panose="02020603050405020304" pitchFamily="18" charset="0"/>
              </a:rPr>
              <a:t>5.1 Release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7F3903-7B77-4D3E-8015-0B2AF5147C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85320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2" name="Picture 1" descr="BG-title-dark.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3175"/>
            <a:ext cx="9148233" cy="686117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64E65067-057A-4D17-A021-A503C2776D60}"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6359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A7910-9170-4555-A162-93CF135818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1C0350-C8CA-4CBA-B3A3-61D15AC0A762}"/>
              </a:ext>
            </a:extLst>
          </p:cNvPr>
          <p:cNvSpPr>
            <a:spLocks noGrp="1"/>
          </p:cNvSpPr>
          <p:nvPr>
            <p:ph type="dt" sz="half" idx="10"/>
          </p:nvPr>
        </p:nvSpPr>
        <p:spPr/>
        <p:txBody>
          <a:bodyPr/>
          <a:lstStyle/>
          <a:p>
            <a:fld id="{5351CD0E-F6B3-45E9-9825-3555EAAC7D5D}" type="datetimeFigureOut">
              <a:rPr lang="en-US" smtClean="0"/>
              <a:t>10/18/2021</a:t>
            </a:fld>
            <a:endParaRPr lang="en-US"/>
          </a:p>
        </p:txBody>
      </p:sp>
      <p:sp>
        <p:nvSpPr>
          <p:cNvPr id="4" name="Footer Placeholder 3">
            <a:extLst>
              <a:ext uri="{FF2B5EF4-FFF2-40B4-BE49-F238E27FC236}">
                <a16:creationId xmlns:a16="http://schemas.microsoft.com/office/drawing/2014/main" id="{C978FD22-79BF-42F2-8F13-61C708F6F8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A351DC-0BC4-4A3A-B9C3-9C10DB03EAD3}"/>
              </a:ext>
            </a:extLst>
          </p:cNvPr>
          <p:cNvSpPr>
            <a:spLocks noGrp="1"/>
          </p:cNvSpPr>
          <p:nvPr>
            <p:ph type="sldNum" sz="quarter" idx="12"/>
          </p:nvPr>
        </p:nvSpPr>
        <p:spPr/>
        <p:txBody>
          <a:bodyPr/>
          <a:lstStyle/>
          <a:p>
            <a:fld id="{4C1DB0B3-5574-45EA-B636-4A521B8B6082}" type="slidenum">
              <a:rPr lang="en-US" smtClean="0"/>
              <a:t>‹#›</a:t>
            </a:fld>
            <a:endParaRPr lang="en-US"/>
          </a:p>
        </p:txBody>
      </p:sp>
    </p:spTree>
    <p:extLst>
      <p:ext uri="{BB962C8B-B14F-4D97-AF65-F5344CB8AC3E}">
        <p14:creationId xmlns:p14="http://schemas.microsoft.com/office/powerpoint/2010/main" val="31603524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2" name="Picture 1" descr="BG-title-dark.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3175"/>
            <a:ext cx="9148233" cy="6861175"/>
          </a:xfrm>
          <a:prstGeom prst="rect">
            <a:avLst/>
          </a:prstGeom>
        </p:spPr>
      </p:pic>
    </p:spTree>
    <p:extLst>
      <p:ext uri="{BB962C8B-B14F-4D97-AF65-F5344CB8AC3E}">
        <p14:creationId xmlns:p14="http://schemas.microsoft.com/office/powerpoint/2010/main" val="3486238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05670"/>
            <a:ext cx="7772400" cy="1524000"/>
          </a:xfrm>
          <a:prstGeom prst="rect">
            <a:avLst/>
          </a:prstGeom>
        </p:spPr>
        <p:txBody>
          <a:bodyPr lIns="0" tIns="0" rIns="0" bIns="0" anchor="b"/>
          <a:lstStyle>
            <a:lvl1pPr algn="ctr">
              <a:lnSpc>
                <a:spcPct val="80000"/>
              </a:lnSpc>
              <a:defRPr sz="5500" b="1" i="0" spc="-150">
                <a:solidFill>
                  <a:srgbClr val="FFFFFF"/>
                </a:solidFill>
                <a:latin typeface="Tw Cen MT"/>
                <a:cs typeface="Tw Cen MT"/>
              </a:defRPr>
            </a:lvl1pPr>
          </a:lstStyle>
          <a:p>
            <a:r>
              <a:rPr lang="en-US" dirty="0"/>
              <a:t>SUBTITLE SLIDE</a:t>
            </a:r>
          </a:p>
        </p:txBody>
      </p:sp>
      <p:sp>
        <p:nvSpPr>
          <p:cNvPr id="3" name="Subtitle 2"/>
          <p:cNvSpPr>
            <a:spLocks noGrp="1"/>
          </p:cNvSpPr>
          <p:nvPr>
            <p:ph type="subTitle" idx="1"/>
          </p:nvPr>
        </p:nvSpPr>
        <p:spPr>
          <a:xfrm>
            <a:off x="1371600" y="3228338"/>
            <a:ext cx="6400800" cy="1546860"/>
          </a:xfrm>
          <a:prstGeom prst="rect">
            <a:avLst/>
          </a:prstGeom>
        </p:spPr>
        <p:txBody>
          <a:bodyPr lIns="0" tIns="0" rIns="0" bIns="0">
            <a:normAutofit/>
          </a:bodyPr>
          <a:lstStyle>
            <a:lvl1pPr marL="0" indent="0" algn="ctr">
              <a:lnSpc>
                <a:spcPct val="80000"/>
              </a:lnSpc>
              <a:spcBef>
                <a:spcPts val="0"/>
              </a:spcBef>
              <a:spcAft>
                <a:spcPts val="0"/>
              </a:spcAft>
              <a:buNone/>
              <a:defRPr sz="2100" b="0" i="0">
                <a:solidFill>
                  <a:srgbClr val="9DBFC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chemeClr val="bg1"/>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750732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88275"/>
            <a:ext cx="8089900" cy="811358"/>
          </a:xfrm>
          <a:prstGeom prst="rect">
            <a:avLst/>
          </a:prstGeom>
        </p:spPr>
        <p:txBody>
          <a:bodyPr lIns="0" tIns="0" rIns="0" bIns="0" anchor="t" anchorCtr="0"/>
          <a:lstStyle>
            <a:lvl1pPr algn="ctr">
              <a:lnSpc>
                <a:spcPct val="80000"/>
              </a:lnSpc>
              <a:defRPr sz="3200" b="1" i="0" spc="-80">
                <a:solidFill>
                  <a:srgbClr val="FFFFFF"/>
                </a:solidFill>
                <a:latin typeface="Tw Cen MT"/>
                <a:cs typeface="Tw Cen MT"/>
              </a:defRPr>
            </a:lvl1pPr>
          </a:lstStyle>
          <a:p>
            <a:r>
              <a:rPr lang="en-US"/>
              <a:t>Click to edit Master title style</a:t>
            </a:r>
            <a:endParaRPr lang="en-US" dirty="0"/>
          </a:p>
        </p:txBody>
      </p:sp>
      <p:sp>
        <p:nvSpPr>
          <p:cNvPr id="5"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rgbClr val="FFFFFF"/>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7993625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1"/>
          <p:cNvSpPr>
            <a:spLocks noGrp="1"/>
          </p:cNvSpPr>
          <p:nvPr>
            <p:ph type="title"/>
          </p:nvPr>
        </p:nvSpPr>
        <p:spPr>
          <a:xfrm>
            <a:off x="457200" y="388274"/>
            <a:ext cx="8089900" cy="1420403"/>
          </a:xfrm>
          <a:prstGeom prst="rect">
            <a:avLst/>
          </a:prstGeom>
        </p:spPr>
        <p:txBody>
          <a:bodyPr lIns="0" tIns="0" rIns="0" bIns="0" anchor="t" anchorCtr="0"/>
          <a:lstStyle>
            <a:lvl1pPr algn="ctr">
              <a:lnSpc>
                <a:spcPct val="80000"/>
              </a:lnSpc>
              <a:defRPr sz="3200" b="1" i="0" spc="-80">
                <a:solidFill>
                  <a:srgbClr val="FFFFFF"/>
                </a:solidFill>
                <a:latin typeface="Tw Cen MT"/>
                <a:cs typeface="Tw Cen MT"/>
              </a:defRPr>
            </a:lvl1pPr>
          </a:lstStyle>
          <a:p>
            <a:r>
              <a:rPr lang="en-US"/>
              <a:t>Click to edit Master title style</a:t>
            </a:r>
            <a:endParaRPr lang="en-US" dirty="0"/>
          </a:p>
        </p:txBody>
      </p:sp>
      <p:sp>
        <p:nvSpPr>
          <p:cNvPr id="4"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rgbClr val="FFFFFF"/>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7635720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408888"/>
            <a:ext cx="7886700" cy="383019"/>
          </a:xfrm>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32102F-CB36-4FD6-B018-A223C3D1EF0D}" type="datetime1">
              <a:rPr lang="en-US" smtClean="0"/>
              <a:t>10/18/2021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A933F-296C-4228-BB35-03D410F11C54}" type="slidenum">
              <a:rPr lang="en-US" smtClean="0"/>
              <a:t>‹#›</a:t>
            </a:fld>
            <a:endParaRPr lang="en-US"/>
          </a:p>
        </p:txBody>
      </p:sp>
    </p:spTree>
    <p:extLst>
      <p:ext uri="{BB962C8B-B14F-4D97-AF65-F5344CB8AC3E}">
        <p14:creationId xmlns:p14="http://schemas.microsoft.com/office/powerpoint/2010/main" val="609852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7171DB-F130-49E5-8350-D57688036838}"/>
              </a:ext>
            </a:extLst>
          </p:cNvPr>
          <p:cNvSpPr>
            <a:spLocks noGrp="1"/>
          </p:cNvSpPr>
          <p:nvPr>
            <p:ph type="dt" sz="half" idx="10"/>
          </p:nvPr>
        </p:nvSpPr>
        <p:spPr/>
        <p:txBody>
          <a:bodyPr/>
          <a:lstStyle/>
          <a:p>
            <a:fld id="{5923F277-7232-400D-8CFF-F45752301A08}" type="datetimeFigureOut">
              <a:rPr lang="en-US" smtClean="0"/>
              <a:t>10/18/2021</a:t>
            </a:fld>
            <a:endParaRPr lang="en-US"/>
          </a:p>
        </p:txBody>
      </p:sp>
      <p:sp>
        <p:nvSpPr>
          <p:cNvPr id="3" name="Footer Placeholder 2">
            <a:extLst>
              <a:ext uri="{FF2B5EF4-FFF2-40B4-BE49-F238E27FC236}">
                <a16:creationId xmlns:a16="http://schemas.microsoft.com/office/drawing/2014/main" id="{D19CAF2C-FBC6-4E6F-8FA1-0A2CDE508F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529B835-47CC-4271-A3C4-B7D9E9ED51F1}"/>
              </a:ext>
            </a:extLst>
          </p:cNvPr>
          <p:cNvSpPr>
            <a:spLocks noGrp="1"/>
          </p:cNvSpPr>
          <p:nvPr>
            <p:ph type="sldNum" sz="quarter" idx="12"/>
          </p:nvPr>
        </p:nvSpPr>
        <p:spPr/>
        <p:txBody>
          <a:bodyPr/>
          <a:lstStyle/>
          <a:p>
            <a:fld id="{AAF13249-F12C-4B93-B545-0EACCC3AD9D6}" type="slidenum">
              <a:rPr lang="en-US" smtClean="0"/>
              <a:t>‹#›</a:t>
            </a:fld>
            <a:endParaRPr lang="en-US"/>
          </a:p>
        </p:txBody>
      </p:sp>
    </p:spTree>
    <p:extLst>
      <p:ext uri="{BB962C8B-B14F-4D97-AF65-F5344CB8AC3E}">
        <p14:creationId xmlns:p14="http://schemas.microsoft.com/office/powerpoint/2010/main" val="3628599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91801"/>
            <a:ext cx="4038600" cy="43756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1801"/>
            <a:ext cx="4038600" cy="43756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023E641-2326-4725-81F2-B46948D9EB39}" type="datetime1">
              <a:rPr lang="en-US" smtClean="0"/>
              <a:t>10/18/2021</a:t>
            </a:fld>
            <a:endParaRPr lang="en-US" dirty="0"/>
          </a:p>
        </p:txBody>
      </p:sp>
      <p:sp>
        <p:nvSpPr>
          <p:cNvPr id="7"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Tree>
    <p:extLst>
      <p:ext uri="{BB962C8B-B14F-4D97-AF65-F5344CB8AC3E}">
        <p14:creationId xmlns:p14="http://schemas.microsoft.com/office/powerpoint/2010/main" val="13042931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98601" y="2895600"/>
            <a:ext cx="6146800" cy="838200"/>
          </a:xfrm>
        </p:spPr>
        <p:txBody>
          <a:bodyPr>
            <a:noAutofit/>
          </a:bodyPr>
          <a:lstStyle>
            <a:lvl1pPr algn="ctr">
              <a:defRPr sz="36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21A9E2-F867-4FBB-AE62-22528DB51AD0}" type="datetime1">
              <a:rPr lang="en-US" smtClean="0"/>
              <a:t>10/18/2021</a:t>
            </a:fld>
            <a:endParaRPr lang="en-US" dirty="0"/>
          </a:p>
        </p:txBody>
      </p:sp>
    </p:spTree>
    <p:extLst>
      <p:ext uri="{BB962C8B-B14F-4D97-AF65-F5344CB8AC3E}">
        <p14:creationId xmlns:p14="http://schemas.microsoft.com/office/powerpoint/2010/main" val="317420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05670"/>
            <a:ext cx="7772400" cy="1524000"/>
          </a:xfrm>
          <a:prstGeom prst="rect">
            <a:avLst/>
          </a:prstGeom>
        </p:spPr>
        <p:txBody>
          <a:bodyPr lIns="0" tIns="0" rIns="0" bIns="0" anchor="b"/>
          <a:lstStyle>
            <a:lvl1pPr algn="ctr">
              <a:lnSpc>
                <a:spcPct val="80000"/>
              </a:lnSpc>
              <a:defRPr sz="5500" b="1" i="0" spc="-150">
                <a:solidFill>
                  <a:srgbClr val="FFFFFF"/>
                </a:solidFill>
                <a:latin typeface="Tw Cen MT"/>
                <a:cs typeface="Tw Cen MT"/>
              </a:defRPr>
            </a:lvl1pPr>
          </a:lstStyle>
          <a:p>
            <a:r>
              <a:rPr lang="en-US" dirty="0"/>
              <a:t>SUBTITLE SLIDE</a:t>
            </a:r>
          </a:p>
        </p:txBody>
      </p:sp>
      <p:sp>
        <p:nvSpPr>
          <p:cNvPr id="3" name="Subtitle 2"/>
          <p:cNvSpPr>
            <a:spLocks noGrp="1"/>
          </p:cNvSpPr>
          <p:nvPr>
            <p:ph type="subTitle" idx="1"/>
          </p:nvPr>
        </p:nvSpPr>
        <p:spPr>
          <a:xfrm>
            <a:off x="1371600" y="3228338"/>
            <a:ext cx="6400800" cy="1546860"/>
          </a:xfrm>
          <a:prstGeom prst="rect">
            <a:avLst/>
          </a:prstGeom>
        </p:spPr>
        <p:txBody>
          <a:bodyPr lIns="0" tIns="0" rIns="0" bIns="0">
            <a:normAutofit/>
          </a:bodyPr>
          <a:lstStyle>
            <a:lvl1pPr marL="0" indent="0" algn="ctr">
              <a:lnSpc>
                <a:spcPct val="80000"/>
              </a:lnSpc>
              <a:spcBef>
                <a:spcPts val="0"/>
              </a:spcBef>
              <a:spcAft>
                <a:spcPts val="0"/>
              </a:spcAft>
              <a:buNone/>
              <a:defRPr sz="2100" b="0" i="0">
                <a:solidFill>
                  <a:srgbClr val="9DBFC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chemeClr val="bg1"/>
                </a:solidFill>
              </a:defRPr>
            </a:lvl1pPr>
          </a:lstStyle>
          <a:p>
            <a:fld id="{DE814A3B-586F-6741-A578-6A3C03C31D10}"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01349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88275"/>
            <a:ext cx="8089900" cy="811358"/>
          </a:xfrm>
          <a:prstGeom prst="rect">
            <a:avLst/>
          </a:prstGeom>
        </p:spPr>
        <p:txBody>
          <a:bodyPr lIns="0" tIns="0" rIns="0" bIns="0" anchor="t" anchorCtr="0"/>
          <a:lstStyle>
            <a:lvl1pPr algn="ctr">
              <a:lnSpc>
                <a:spcPct val="80000"/>
              </a:lnSpc>
              <a:defRPr sz="2400" b="1" i="0" spc="-60">
                <a:solidFill>
                  <a:srgbClr val="00506F"/>
                </a:solidFill>
                <a:latin typeface="Tw Cen MT"/>
                <a:cs typeface="Tw Cen MT"/>
              </a:defRPr>
            </a:lvl1pPr>
          </a:lstStyle>
          <a:p>
            <a:r>
              <a:rPr lang="en-US"/>
              <a:t>Click to edit Master title style</a:t>
            </a:r>
            <a:endParaRPr lang="en-US" dirty="0"/>
          </a:p>
        </p:txBody>
      </p:sp>
      <p:sp>
        <p:nvSpPr>
          <p:cNvPr id="5" name="Slide Number Placeholder 8"/>
          <p:cNvSpPr>
            <a:spLocks noGrp="1"/>
          </p:cNvSpPr>
          <p:nvPr>
            <p:ph type="sldNum" sz="quarter" idx="4"/>
          </p:nvPr>
        </p:nvSpPr>
        <p:spPr>
          <a:xfrm>
            <a:off x="3546442" y="6371824"/>
            <a:ext cx="2133600" cy="365125"/>
          </a:xfrm>
          <a:prstGeom prst="rect">
            <a:avLst/>
          </a:prstGeom>
        </p:spPr>
        <p:txBody>
          <a:bodyPr vert="horz" lIns="91440" tIns="45720" rIns="91440" bIns="45720" rtlCol="0" anchor="t" anchorCtr="0"/>
          <a:lstStyle>
            <a:lvl1pPr algn="ctr">
              <a:defRPr sz="900">
                <a:solidFill>
                  <a:srgbClr val="1F497D"/>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19044635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97862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95677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05747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88900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93308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64E65067-057A-4D17-A021-A503C2776D60}"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0331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88275"/>
            <a:ext cx="8089900" cy="811358"/>
          </a:xfrm>
          <a:prstGeom prst="rect">
            <a:avLst/>
          </a:prstGeom>
        </p:spPr>
        <p:txBody>
          <a:bodyPr lIns="0" tIns="0" rIns="0" bIns="0" anchor="t" anchorCtr="0"/>
          <a:lstStyle>
            <a:lvl1pPr algn="ctr">
              <a:lnSpc>
                <a:spcPct val="80000"/>
              </a:lnSpc>
              <a:defRPr sz="3200" b="1" i="0" spc="-80">
                <a:solidFill>
                  <a:srgbClr val="FFFFFF"/>
                </a:solidFill>
                <a:latin typeface="Tw Cen MT"/>
                <a:cs typeface="Tw Cen MT"/>
              </a:defRPr>
            </a:lvl1pPr>
          </a:lstStyle>
          <a:p>
            <a:r>
              <a:rPr lang="en-US"/>
              <a:t>Click to edit Master title style</a:t>
            </a:r>
            <a:endParaRPr lang="en-US" dirty="0"/>
          </a:p>
        </p:txBody>
      </p:sp>
      <p:sp>
        <p:nvSpPr>
          <p:cNvPr id="5"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rgbClr val="FFFFFF"/>
                </a:solidFill>
              </a:defRPr>
            </a:lvl1pPr>
          </a:lstStyle>
          <a:p>
            <a:fld id="{DE814A3B-586F-6741-A578-6A3C03C31D10}"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1"/>
          <p:cNvSpPr>
            <a:spLocks noGrp="1"/>
          </p:cNvSpPr>
          <p:nvPr>
            <p:ph type="title"/>
          </p:nvPr>
        </p:nvSpPr>
        <p:spPr>
          <a:xfrm>
            <a:off x="457200" y="388274"/>
            <a:ext cx="8089900" cy="1420403"/>
          </a:xfrm>
          <a:prstGeom prst="rect">
            <a:avLst/>
          </a:prstGeom>
        </p:spPr>
        <p:txBody>
          <a:bodyPr lIns="0" tIns="0" rIns="0" bIns="0" anchor="t" anchorCtr="0"/>
          <a:lstStyle>
            <a:lvl1pPr algn="ctr">
              <a:lnSpc>
                <a:spcPct val="80000"/>
              </a:lnSpc>
              <a:defRPr sz="3200" b="1" i="0" spc="-80">
                <a:solidFill>
                  <a:srgbClr val="FFFFFF"/>
                </a:solidFill>
                <a:latin typeface="Tw Cen MT"/>
                <a:cs typeface="Tw Cen MT"/>
              </a:defRPr>
            </a:lvl1pPr>
          </a:lstStyle>
          <a:p>
            <a:r>
              <a:rPr lang="en-US"/>
              <a:t>Click to edit Master title style</a:t>
            </a:r>
            <a:endParaRPr lang="en-US" dirty="0"/>
          </a:p>
        </p:txBody>
      </p:sp>
      <p:sp>
        <p:nvSpPr>
          <p:cNvPr id="4"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a:solidFill>
                  <a:srgbClr val="FFFFFF"/>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3793741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91801"/>
            <a:ext cx="4038600" cy="43756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1801"/>
            <a:ext cx="4038600" cy="43756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023E641-2326-4725-81F2-B46948D9EB39}" type="datetime1">
              <a:rPr lang="en-US" smtClean="0"/>
              <a:t>10/18/2021</a:t>
            </a:fld>
            <a:endParaRPr lang="en-US" dirty="0"/>
          </a:p>
        </p:txBody>
      </p:sp>
      <p:sp>
        <p:nvSpPr>
          <p:cNvPr id="7"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Tree>
    <p:extLst>
      <p:ext uri="{BB962C8B-B14F-4D97-AF65-F5344CB8AC3E}">
        <p14:creationId xmlns:p14="http://schemas.microsoft.com/office/powerpoint/2010/main" val="1970399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480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88275"/>
            <a:ext cx="8089900" cy="811358"/>
          </a:xfrm>
          <a:prstGeom prst="rect">
            <a:avLst/>
          </a:prstGeom>
        </p:spPr>
        <p:txBody>
          <a:bodyPr lIns="0" tIns="0" rIns="0" bIns="0" anchor="t" anchorCtr="0"/>
          <a:lstStyle>
            <a:lvl1pPr algn="ctr">
              <a:lnSpc>
                <a:spcPct val="80000"/>
              </a:lnSpc>
              <a:defRPr sz="2400" b="1" i="0" spc="-60">
                <a:solidFill>
                  <a:srgbClr val="00506F"/>
                </a:solidFill>
                <a:latin typeface="Tw Cen MT"/>
                <a:cs typeface="Tw Cen MT"/>
              </a:defRPr>
            </a:lvl1pPr>
          </a:lstStyle>
          <a:p>
            <a:r>
              <a:rPr lang="en-US"/>
              <a:t>Click to edit Master title style</a:t>
            </a:r>
            <a:endParaRPr lang="en-US" dirty="0"/>
          </a:p>
        </p:txBody>
      </p:sp>
      <p:sp>
        <p:nvSpPr>
          <p:cNvPr id="5" name="Slide Number Placeholder 8"/>
          <p:cNvSpPr>
            <a:spLocks noGrp="1"/>
          </p:cNvSpPr>
          <p:nvPr>
            <p:ph type="sldNum" sz="quarter" idx="4"/>
          </p:nvPr>
        </p:nvSpPr>
        <p:spPr>
          <a:xfrm>
            <a:off x="3546442" y="6371824"/>
            <a:ext cx="2133600" cy="365125"/>
          </a:xfrm>
          <a:prstGeom prst="rect">
            <a:avLst/>
          </a:prstGeom>
        </p:spPr>
        <p:txBody>
          <a:bodyPr vert="horz" lIns="91440" tIns="45720" rIns="91440" bIns="45720" rtlCol="0" anchor="t" anchorCtr="0"/>
          <a:lstStyle>
            <a:lvl1pPr algn="ctr">
              <a:defRPr sz="900">
                <a:solidFill>
                  <a:srgbClr val="1F497D"/>
                </a:solidFill>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329460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1722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F7F7F"/>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1DED32D-F286-478A-89E5-C9CB54D83C02}" type="datetime1">
              <a:rPr lang="en-US" smtClean="0"/>
              <a:t>10/18/2021</a:t>
            </a:fld>
            <a:endParaRPr lang="en-US" dirty="0"/>
          </a:p>
        </p:txBody>
      </p:sp>
      <p:sp>
        <p:nvSpPr>
          <p:cNvPr id="8"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750">
                <a:solidFill>
                  <a:schemeClr val="tx2"/>
                </a:solidFill>
              </a:defRPr>
            </a:lvl1pPr>
          </a:lstStyle>
          <a:p>
            <a:endParaRPr lang="en-US" dirty="0"/>
          </a:p>
        </p:txBody>
      </p:sp>
      <p:sp>
        <p:nvSpPr>
          <p:cNvPr id="7" name="Content Placeholder 6"/>
          <p:cNvSpPr>
            <a:spLocks noGrp="1"/>
          </p:cNvSpPr>
          <p:nvPr>
            <p:ph sz="quarter" idx="11"/>
          </p:nvPr>
        </p:nvSpPr>
        <p:spPr>
          <a:xfrm>
            <a:off x="457200" y="1492250"/>
            <a:ext cx="8229600" cy="444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4686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descr="BG-blank-dark.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6858002"/>
          </a:xfrm>
          <a:prstGeom prst="rect">
            <a:avLst/>
          </a:prstGeom>
        </p:spPr>
      </p:pic>
      <p:sp>
        <p:nvSpPr>
          <p:cNvPr id="9"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b="0" i="0">
                <a:solidFill>
                  <a:schemeClr val="bg1"/>
                </a:solidFill>
                <a:latin typeface="Tw Cen MT"/>
                <a:cs typeface="Tw Cen MT"/>
              </a:defRPr>
            </a:lvl1pPr>
          </a:lstStyle>
          <a:p>
            <a:fld id="{DE814A3B-586F-6741-A578-6A3C03C31D1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3" r:id="rId5"/>
    <p:sldLayoutId id="2147483697" r:id="rId6"/>
    <p:sldLayoutId id="2147483698" r:id="rId7"/>
    <p:sldLayoutId id="2147483700" r:id="rId8"/>
    <p:sldLayoutId id="2147483703" r:id="rId9"/>
    <p:sldLayoutId id="2147483704" r:id="rId10"/>
    <p:sldLayoutId id="2147483709" r:id="rId11"/>
  </p:sldLayoutIdLst>
  <p:hf hdr="0" ftr="0" dt="0"/>
  <p:txStyles>
    <p:titleStyle>
      <a:lvl1pPr algn="l" defTabSz="457200" rtl="0" eaLnBrk="1" latinLnBrk="0" hangingPunct="1">
        <a:lnSpc>
          <a:spcPct val="80000"/>
        </a:lnSpc>
        <a:spcBef>
          <a:spcPct val="0"/>
        </a:spcBef>
        <a:buNone/>
        <a:defRPr sz="3200" b="1" kern="1200" cap="all">
          <a:solidFill>
            <a:schemeClr val="bg1">
              <a:lumMod val="50000"/>
            </a:schemeClr>
          </a:solidFill>
          <a:effectLst/>
          <a:latin typeface="+mj-lt"/>
          <a:ea typeface="+mj-ea"/>
          <a:cs typeface="+mj-cs"/>
        </a:defRPr>
      </a:lvl1pPr>
    </p:titleStyle>
    <p:bodyStyle>
      <a:lvl1pPr marL="342900" indent="-342900" algn="l" defTabSz="457200" rtl="0" eaLnBrk="1" latinLnBrk="0" hangingPunct="1">
        <a:spcBef>
          <a:spcPct val="20000"/>
        </a:spcBef>
        <a:buClr>
          <a:schemeClr val="tx2"/>
        </a:buClr>
        <a:buFont typeface="Arial"/>
        <a:buChar char="•"/>
        <a:defRPr sz="3200" kern="1200">
          <a:solidFill>
            <a:schemeClr val="bg1">
              <a:lumMod val="50000"/>
            </a:schemeClr>
          </a:solidFill>
          <a:latin typeface="+mn-lt"/>
          <a:ea typeface="+mn-ea"/>
          <a:cs typeface="+mn-cs"/>
        </a:defRPr>
      </a:lvl1pPr>
      <a:lvl2pPr marL="742950" indent="-285750" algn="l" defTabSz="457200" rtl="0" eaLnBrk="1" latinLnBrk="0" hangingPunct="1">
        <a:spcBef>
          <a:spcPct val="20000"/>
        </a:spcBef>
        <a:buClr>
          <a:schemeClr val="tx2"/>
        </a:buClr>
        <a:buFont typeface="Arial"/>
        <a:buChar char="–"/>
        <a:defRPr sz="2800" kern="1200">
          <a:solidFill>
            <a:schemeClr val="bg1">
              <a:lumMod val="50000"/>
            </a:schemeClr>
          </a:solidFill>
          <a:latin typeface="+mn-lt"/>
          <a:ea typeface="+mn-ea"/>
          <a:cs typeface="+mn-cs"/>
        </a:defRPr>
      </a:lvl2pPr>
      <a:lvl3pPr marL="1143000" indent="-228600" algn="l" defTabSz="457200" rtl="0" eaLnBrk="1" latinLnBrk="0" hangingPunct="1">
        <a:spcBef>
          <a:spcPct val="20000"/>
        </a:spcBef>
        <a:buClr>
          <a:schemeClr val="tx2"/>
        </a:buClr>
        <a:buFont typeface="Arial"/>
        <a:buChar char="•"/>
        <a:defRPr sz="2400" kern="1200">
          <a:solidFill>
            <a:schemeClr val="bg1">
              <a:lumMod val="50000"/>
            </a:schemeClr>
          </a:solidFill>
          <a:latin typeface="+mn-lt"/>
          <a:ea typeface="+mn-ea"/>
          <a:cs typeface="+mn-cs"/>
        </a:defRPr>
      </a:lvl3pPr>
      <a:lvl4pPr marL="1600200" indent="-228600" algn="l" defTabSz="457200" rtl="0" eaLnBrk="1" latinLnBrk="0" hangingPunct="1">
        <a:spcBef>
          <a:spcPct val="20000"/>
        </a:spcBef>
        <a:buClr>
          <a:schemeClr val="tx2"/>
        </a:buClr>
        <a:buFont typeface="Arial"/>
        <a:buChar char="–"/>
        <a:defRPr sz="2000" kern="1200">
          <a:solidFill>
            <a:schemeClr val="bg1">
              <a:lumMod val="50000"/>
            </a:schemeClr>
          </a:solidFill>
          <a:latin typeface="+mn-lt"/>
          <a:ea typeface="+mn-ea"/>
          <a:cs typeface="+mn-cs"/>
        </a:defRPr>
      </a:lvl4pPr>
      <a:lvl5pPr marL="2057400" indent="-228600" algn="l" defTabSz="457200" rtl="0" eaLnBrk="1" latinLnBrk="0" hangingPunct="1">
        <a:spcBef>
          <a:spcPct val="20000"/>
        </a:spcBef>
        <a:buClr>
          <a:schemeClr val="tx2"/>
        </a:buClr>
        <a:buFont typeface="Arial"/>
        <a:buChar char="»"/>
        <a:defRPr sz="2000" kern="1200">
          <a:solidFill>
            <a:schemeClr val="bg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descr="BG-blank-dark.jpg"/>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0" y="0"/>
            <a:ext cx="9144000" cy="6858002"/>
          </a:xfrm>
          <a:prstGeom prst="rect">
            <a:avLst/>
          </a:prstGeom>
        </p:spPr>
      </p:pic>
      <p:sp>
        <p:nvSpPr>
          <p:cNvPr id="9" name="Slide Number Placeholder 8"/>
          <p:cNvSpPr>
            <a:spLocks noGrp="1"/>
          </p:cNvSpPr>
          <p:nvPr>
            <p:ph type="sldNum" sz="quarter" idx="4"/>
          </p:nvPr>
        </p:nvSpPr>
        <p:spPr>
          <a:xfrm>
            <a:off x="3546442" y="6371822"/>
            <a:ext cx="2133600" cy="365125"/>
          </a:xfrm>
          <a:prstGeom prst="rect">
            <a:avLst/>
          </a:prstGeom>
        </p:spPr>
        <p:txBody>
          <a:bodyPr vert="horz" lIns="91440" tIns="45720" rIns="91440" bIns="45720" rtlCol="0" anchor="t" anchorCtr="0"/>
          <a:lstStyle>
            <a:lvl1pPr algn="ctr">
              <a:defRPr sz="1200" b="0" i="0">
                <a:solidFill>
                  <a:schemeClr val="bg1"/>
                </a:solidFill>
                <a:latin typeface="Tw Cen MT"/>
                <a:cs typeface="Tw Cen MT"/>
              </a:defRPr>
            </a:lvl1pPr>
          </a:lstStyle>
          <a:p>
            <a:fld id="{DE814A3B-586F-6741-A578-6A3C03C31D10}" type="slidenum">
              <a:rPr lang="en-US" smtClean="0"/>
              <a:pPr/>
              <a:t>‹#›</a:t>
            </a:fld>
            <a:endParaRPr lang="en-US" dirty="0"/>
          </a:p>
        </p:txBody>
      </p:sp>
    </p:spTree>
    <p:extLst>
      <p:ext uri="{BB962C8B-B14F-4D97-AF65-F5344CB8AC3E}">
        <p14:creationId xmlns:p14="http://schemas.microsoft.com/office/powerpoint/2010/main" val="43348966"/>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hf hdr="0" ftr="0" dt="0"/>
  <p:txStyles>
    <p:titleStyle>
      <a:lvl1pPr algn="l" defTabSz="457200" rtl="0" eaLnBrk="1" latinLnBrk="0" hangingPunct="1">
        <a:lnSpc>
          <a:spcPct val="80000"/>
        </a:lnSpc>
        <a:spcBef>
          <a:spcPct val="0"/>
        </a:spcBef>
        <a:buNone/>
        <a:defRPr sz="3200" b="1" kern="1200" cap="all">
          <a:solidFill>
            <a:schemeClr val="bg1">
              <a:lumMod val="50000"/>
            </a:schemeClr>
          </a:solidFill>
          <a:effectLst/>
          <a:latin typeface="+mj-lt"/>
          <a:ea typeface="+mj-ea"/>
          <a:cs typeface="+mj-cs"/>
        </a:defRPr>
      </a:lvl1pPr>
    </p:titleStyle>
    <p:bodyStyle>
      <a:lvl1pPr marL="342900" indent="-342900" algn="l" defTabSz="457200" rtl="0" eaLnBrk="1" latinLnBrk="0" hangingPunct="1">
        <a:spcBef>
          <a:spcPct val="20000"/>
        </a:spcBef>
        <a:buClr>
          <a:schemeClr val="tx2"/>
        </a:buClr>
        <a:buFont typeface="Arial"/>
        <a:buChar char="•"/>
        <a:defRPr sz="3200" kern="1200">
          <a:solidFill>
            <a:schemeClr val="bg1">
              <a:lumMod val="50000"/>
            </a:schemeClr>
          </a:solidFill>
          <a:latin typeface="+mn-lt"/>
          <a:ea typeface="+mn-ea"/>
          <a:cs typeface="+mn-cs"/>
        </a:defRPr>
      </a:lvl1pPr>
      <a:lvl2pPr marL="742950" indent="-285750" algn="l" defTabSz="457200" rtl="0" eaLnBrk="1" latinLnBrk="0" hangingPunct="1">
        <a:spcBef>
          <a:spcPct val="20000"/>
        </a:spcBef>
        <a:buClr>
          <a:schemeClr val="tx2"/>
        </a:buClr>
        <a:buFont typeface="Arial"/>
        <a:buChar char="–"/>
        <a:defRPr sz="2800" kern="1200">
          <a:solidFill>
            <a:schemeClr val="bg1">
              <a:lumMod val="50000"/>
            </a:schemeClr>
          </a:solidFill>
          <a:latin typeface="+mn-lt"/>
          <a:ea typeface="+mn-ea"/>
          <a:cs typeface="+mn-cs"/>
        </a:defRPr>
      </a:lvl2pPr>
      <a:lvl3pPr marL="1143000" indent="-228600" algn="l" defTabSz="457200" rtl="0" eaLnBrk="1" latinLnBrk="0" hangingPunct="1">
        <a:spcBef>
          <a:spcPct val="20000"/>
        </a:spcBef>
        <a:buClr>
          <a:schemeClr val="tx2"/>
        </a:buClr>
        <a:buFont typeface="Arial"/>
        <a:buChar char="•"/>
        <a:defRPr sz="2400" kern="1200">
          <a:solidFill>
            <a:schemeClr val="bg1">
              <a:lumMod val="50000"/>
            </a:schemeClr>
          </a:solidFill>
          <a:latin typeface="+mn-lt"/>
          <a:ea typeface="+mn-ea"/>
          <a:cs typeface="+mn-cs"/>
        </a:defRPr>
      </a:lvl3pPr>
      <a:lvl4pPr marL="1600200" indent="-228600" algn="l" defTabSz="457200" rtl="0" eaLnBrk="1" latinLnBrk="0" hangingPunct="1">
        <a:spcBef>
          <a:spcPct val="20000"/>
        </a:spcBef>
        <a:buClr>
          <a:schemeClr val="tx2"/>
        </a:buClr>
        <a:buFont typeface="Arial"/>
        <a:buChar char="–"/>
        <a:defRPr sz="2000" kern="1200">
          <a:solidFill>
            <a:schemeClr val="bg1">
              <a:lumMod val="50000"/>
            </a:schemeClr>
          </a:solidFill>
          <a:latin typeface="+mn-lt"/>
          <a:ea typeface="+mn-ea"/>
          <a:cs typeface="+mn-cs"/>
        </a:defRPr>
      </a:lvl4pPr>
      <a:lvl5pPr marL="2057400" indent="-228600" algn="l" defTabSz="457200" rtl="0" eaLnBrk="1" latinLnBrk="0" hangingPunct="1">
        <a:spcBef>
          <a:spcPct val="20000"/>
        </a:spcBef>
        <a:buClr>
          <a:schemeClr val="tx2"/>
        </a:buClr>
        <a:buFont typeface="Arial"/>
        <a:buChar char="»"/>
        <a:defRPr sz="2000" kern="1200">
          <a:solidFill>
            <a:schemeClr val="bg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jpe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s://youtu.be/e-gGMUEvihY" TargetMode="External"/><Relationship Id="rId2" Type="http://schemas.openxmlformats.org/officeDocument/2006/relationships/hyperlink" Target="https://youtu.be/cGWbchM-n78"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3.jpe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34443" cy="6858000"/>
          </a:xfrm>
          <a:prstGeom prst="rect">
            <a:avLst/>
          </a:prstGeom>
        </p:spPr>
      </p:pic>
      <p:sp>
        <p:nvSpPr>
          <p:cNvPr id="2" name="TextBox 1">
            <a:extLst>
              <a:ext uri="{FF2B5EF4-FFF2-40B4-BE49-F238E27FC236}">
                <a16:creationId xmlns:a16="http://schemas.microsoft.com/office/drawing/2014/main" id="{3E92CADA-253F-454D-B15B-308A2164890E}"/>
              </a:ext>
            </a:extLst>
          </p:cNvPr>
          <p:cNvSpPr txBox="1"/>
          <p:nvPr/>
        </p:nvSpPr>
        <p:spPr>
          <a:xfrm>
            <a:off x="2812868" y="3455125"/>
            <a:ext cx="2342605" cy="923330"/>
          </a:xfrm>
          <a:prstGeom prst="rect">
            <a:avLst/>
          </a:prstGeom>
          <a:solidFill>
            <a:schemeClr val="bg1"/>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EEECE1">
                    <a:lumMod val="10000"/>
                  </a:srgbClr>
                </a:solidFill>
                <a:effectLst/>
                <a:uLnTx/>
                <a:uFillTx/>
                <a:latin typeface="Arial"/>
                <a:ea typeface="+mn-ea"/>
                <a:cs typeface="+mn-cs"/>
              </a:rPr>
              <a:t>2021</a:t>
            </a:r>
          </a:p>
        </p:txBody>
      </p:sp>
      <p:sp>
        <p:nvSpPr>
          <p:cNvPr id="3" name="TextBox 2"/>
          <p:cNvSpPr txBox="1"/>
          <p:nvPr/>
        </p:nvSpPr>
        <p:spPr>
          <a:xfrm>
            <a:off x="731519" y="5325496"/>
            <a:ext cx="5878532" cy="1200329"/>
          </a:xfrm>
          <a:prstGeom prst="rect">
            <a:avLst/>
          </a:prstGeom>
          <a:noFill/>
        </p:spPr>
        <p:txBody>
          <a:bodyPr wrap="none" rtlCol="0">
            <a:spAutoFit/>
          </a:bodyPr>
          <a:lstStyle/>
          <a:p>
            <a:r>
              <a:rPr lang="en-US" sz="7200" b="1" dirty="0" smtClean="0"/>
              <a:t>HIGHLIGHTS</a:t>
            </a:r>
            <a:endParaRPr lang="en-US" sz="7200" b="1" dirty="0"/>
          </a:p>
        </p:txBody>
      </p:sp>
    </p:spTree>
    <p:extLst>
      <p:ext uri="{BB962C8B-B14F-4D97-AF65-F5344CB8AC3E}">
        <p14:creationId xmlns:p14="http://schemas.microsoft.com/office/powerpoint/2010/main" val="549227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r>
              <a:rPr lang="en-US" sz="5400" dirty="0" smtClean="0">
                <a:solidFill>
                  <a:schemeClr val="bg1"/>
                </a:solidFill>
              </a:rPr>
              <a:t>NIEM Standard Options and Decision</a:t>
            </a: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170"/>
                </a:solidFill>
                <a:effectLst/>
                <a:uLnTx/>
                <a:uFillTx/>
                <a:latin typeface="Arial"/>
                <a:ea typeface="+mn-ea"/>
                <a:cs typeface="+mn-cs"/>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Executive/Plenary Session</a:t>
            </a:r>
          </a:p>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Highlights</a:t>
            </a:r>
            <a:endParaRPr kumimoji="0" lang="en-US" sz="3200" b="1" i="0" u="none" strike="noStrike" kern="1200" cap="all" spc="0" normalizeH="0" baseline="0" noProof="0" dirty="0">
              <a:ln>
                <a:noFill/>
              </a:ln>
              <a:solidFill>
                <a:srgbClr val="1F497D"/>
              </a:solidFill>
              <a:effectLst/>
              <a:uLnTx/>
              <a:uFillTx/>
              <a:latin typeface="Arial"/>
              <a:ea typeface="+mj-ea"/>
              <a:cs typeface="+mj-cs"/>
            </a:endParaRPr>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B32A933F-296C-4228-BB35-03D410F11C54}" type="slidenum">
              <a:rPr kumimoji="0" lang="en-US" sz="1400" b="0" i="0" u="none" strike="noStrike" kern="1200" cap="none" spc="0" normalizeH="0" baseline="0" noProof="0" smtClean="0">
                <a:ln>
                  <a:noFill/>
                </a:ln>
                <a:solidFill>
                  <a:prstClr val="white"/>
                </a:solidFill>
                <a:effectLst/>
                <a:uLnTx/>
                <a:uFillTx/>
                <a:latin typeface="Arial"/>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10</a:t>
            </a:fld>
            <a:endParaRPr kumimoji="0" lang="en-US" sz="1400" b="0" i="0" u="none" strike="noStrike" kern="1200" cap="none" spc="0" normalizeH="0" baseline="0" noProof="0" dirty="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2555880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4D56BF6E-30FB-4C41-90E0-E7F7346346EB}"/>
              </a:ext>
            </a:extLst>
          </p:cNvPr>
          <p:cNvSpPr>
            <a:spLocks noGrp="1"/>
          </p:cNvSpPr>
          <p:nvPr>
            <p:ph type="title"/>
          </p:nvPr>
        </p:nvSpPr>
        <p:spPr/>
        <p:txBody>
          <a:bodyPr/>
          <a:lstStyle/>
          <a:p>
            <a:pPr algn="ctr"/>
            <a:r>
              <a:rPr lang="en-US" spc="-80">
                <a:solidFill>
                  <a:srgbClr val="00506F"/>
                </a:solidFill>
                <a:latin typeface="Tw Cen MT"/>
              </a:rPr>
              <a:t>Reasons for NIEM as an </a:t>
            </a:r>
            <a:br>
              <a:rPr lang="en-US" spc="-80">
                <a:solidFill>
                  <a:srgbClr val="00506F"/>
                </a:solidFill>
                <a:latin typeface="Tw Cen MT"/>
              </a:rPr>
            </a:br>
            <a:r>
              <a:rPr lang="en-US" spc="-80">
                <a:solidFill>
                  <a:srgbClr val="00506F"/>
                </a:solidFill>
                <a:latin typeface="Tw Cen MT"/>
              </a:rPr>
              <a:t>Open standard</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77A0CF7F-885F-4A22-9D1D-C06E37A34A15}"/>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921383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4D6E8995-5B94-49E0-8FF9-073915533A84}"/>
              </a:ext>
            </a:extLst>
          </p:cNvPr>
          <p:cNvSpPr>
            <a:spLocks noGrp="1"/>
          </p:cNvSpPr>
          <p:nvPr>
            <p:ph type="title"/>
          </p:nvPr>
        </p:nvSpPr>
        <p:spPr/>
        <p:txBody>
          <a:bodyPr/>
          <a:lstStyle/>
          <a:p>
            <a:pPr algn="ctr"/>
            <a:r>
              <a:rPr lang="en-US" spc="-80">
                <a:solidFill>
                  <a:srgbClr val="00506F"/>
                </a:solidFill>
                <a:latin typeface="Tw Cen MT"/>
              </a:rPr>
              <a:t>Proposed nieM Open Standard </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4030C91D-3684-43CE-A13F-6131D2B7867E}"/>
              </a:ext>
            </a:extLst>
          </p:cNvPr>
          <p:cNvPicPr/>
          <p:nvPr/>
        </p:nvPicPr>
        <p:blipFill>
          <a:blip r:embed="rId2"/>
          <a:stretch>
            <a:fillRect/>
          </a:stretch>
        </p:blipFill>
        <p:spPr>
          <a:xfrm>
            <a:off x="0" y="0"/>
            <a:ext cx="9144000" cy="6858000"/>
          </a:xfrm>
          <a:prstGeom prst="rect">
            <a:avLst/>
          </a:prstGeom>
        </p:spPr>
      </p:pic>
      <p:pic>
        <p:nvPicPr>
          <p:cNvPr id="5" name="Picture 4"/>
          <p:cNvPicPr>
            <a:picLocks noChangeAspect="1"/>
          </p:cNvPicPr>
          <p:nvPr/>
        </p:nvPicPr>
        <p:blipFill>
          <a:blip r:embed="rId3"/>
          <a:stretch>
            <a:fillRect/>
          </a:stretch>
        </p:blipFill>
        <p:spPr>
          <a:xfrm>
            <a:off x="3974004" y="4958230"/>
            <a:ext cx="780356" cy="798645"/>
          </a:xfrm>
          <a:prstGeom prst="rect">
            <a:avLst/>
          </a:prstGeom>
        </p:spPr>
      </p:pic>
    </p:spTree>
    <p:extLst>
      <p:ext uri="{BB962C8B-B14F-4D97-AF65-F5344CB8AC3E}">
        <p14:creationId xmlns:p14="http://schemas.microsoft.com/office/powerpoint/2010/main" val="3224303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56A2FED3-D6C0-462F-A7FF-88F789EF1D3C}"/>
              </a:ext>
            </a:extLst>
          </p:cNvPr>
          <p:cNvSpPr>
            <a:spLocks noGrp="1"/>
          </p:cNvSpPr>
          <p:nvPr>
            <p:ph type="title"/>
          </p:nvPr>
        </p:nvSpPr>
        <p:spPr/>
        <p:txBody>
          <a:bodyPr/>
          <a:lstStyle/>
          <a:p>
            <a:pPr algn="ctr"/>
            <a:r>
              <a:rPr lang="en-US" spc="-80">
                <a:solidFill>
                  <a:srgbClr val="00506F"/>
                </a:solidFill>
                <a:latin typeface="Tw Cen MT"/>
              </a:rPr>
              <a:t>Proposed Remedy</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52BB6049-2FBB-4FAF-A277-D07DBAB3670D}"/>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438157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937F219-7394-4927-A05A-67736C36C559}"/>
              </a:ext>
            </a:extLst>
          </p:cNvPr>
          <p:cNvSpPr>
            <a:spLocks noGrp="1"/>
          </p:cNvSpPr>
          <p:nvPr>
            <p:ph type="title"/>
          </p:nvPr>
        </p:nvSpPr>
        <p:spPr/>
        <p:txBody>
          <a:bodyPr/>
          <a:lstStyle/>
          <a:p>
            <a:pPr algn="ctr"/>
            <a:r>
              <a:rPr lang="en-US" spc="-80">
                <a:solidFill>
                  <a:srgbClr val="00506F"/>
                </a:solidFill>
                <a:latin typeface="Tw Cen MT"/>
              </a:rPr>
              <a:t>OASIS as the ASD</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8415009C-9BD6-4495-AE35-82DADA77FB5B}"/>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462683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42BF1DBE-B189-446A-9F70-6035A08222F4}"/>
              </a:ext>
            </a:extLst>
          </p:cNvPr>
          <p:cNvSpPr>
            <a:spLocks noGrp="1"/>
          </p:cNvSpPr>
          <p:nvPr>
            <p:ph type="title"/>
          </p:nvPr>
        </p:nvSpPr>
        <p:spPr/>
        <p:txBody>
          <a:bodyPr/>
          <a:lstStyle/>
          <a:p>
            <a:pPr algn="ctr"/>
            <a:r>
              <a:rPr lang="en-US" spc="-80">
                <a:solidFill>
                  <a:srgbClr val="00506F"/>
                </a:solidFill>
                <a:latin typeface="Tw Cen MT"/>
              </a:rPr>
              <a:t>Recommendation</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C27ECD2D-07F0-42DB-93C8-3EFA2AFB1988}"/>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05739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2F892E3D-38F4-45AA-91CC-EDA269D98B7A}"/>
              </a:ext>
            </a:extLst>
          </p:cNvPr>
          <p:cNvSpPr>
            <a:spLocks noGrp="1"/>
          </p:cNvSpPr>
          <p:nvPr>
            <p:ph type="title"/>
          </p:nvPr>
        </p:nvSpPr>
        <p:spPr/>
        <p:txBody>
          <a:bodyPr/>
          <a:lstStyle/>
          <a:p>
            <a:pPr algn="ctr"/>
            <a:r>
              <a:rPr lang="en-US" spc="-80">
                <a:solidFill>
                  <a:srgbClr val="00506F"/>
                </a:solidFill>
                <a:latin typeface="Tw Cen MT"/>
              </a:rPr>
              <a:t>Proposed nieM Open Standard </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19A9F88C-FBAD-4D5D-A148-D4B64CD6B712}"/>
              </a:ext>
            </a:extLst>
          </p:cNvPr>
          <p:cNvPicPr/>
          <p:nvPr/>
        </p:nvPicPr>
        <p:blipFill>
          <a:blip r:embed="rId2"/>
          <a:stretch>
            <a:fillRect/>
          </a:stretch>
        </p:blipFill>
        <p:spPr>
          <a:xfrm>
            <a:off x="0" y="0"/>
            <a:ext cx="9144000" cy="6858000"/>
          </a:xfrm>
          <a:prstGeom prst="rect">
            <a:avLst/>
          </a:prstGeom>
        </p:spPr>
      </p:pic>
      <p:pic>
        <p:nvPicPr>
          <p:cNvPr id="4" name="Picture 3"/>
          <p:cNvPicPr>
            <a:picLocks noChangeAspect="1"/>
          </p:cNvPicPr>
          <p:nvPr/>
        </p:nvPicPr>
        <p:blipFill>
          <a:blip r:embed="rId3"/>
          <a:stretch>
            <a:fillRect/>
          </a:stretch>
        </p:blipFill>
        <p:spPr>
          <a:xfrm>
            <a:off x="4015567" y="4958230"/>
            <a:ext cx="780356" cy="798645"/>
          </a:xfrm>
          <a:prstGeom prst="rect">
            <a:avLst/>
          </a:prstGeom>
        </p:spPr>
      </p:pic>
    </p:spTree>
    <p:extLst>
      <p:ext uri="{BB962C8B-B14F-4D97-AF65-F5344CB8AC3E}">
        <p14:creationId xmlns:p14="http://schemas.microsoft.com/office/powerpoint/2010/main" val="2024116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r>
              <a:rPr lang="en-US" sz="5400" dirty="0" smtClean="0">
                <a:solidFill>
                  <a:schemeClr val="bg1"/>
                </a:solidFill>
              </a:rPr>
              <a:t>NIEM </a:t>
            </a:r>
            <a:r>
              <a:rPr lang="en-US" sz="5400" dirty="0">
                <a:solidFill>
                  <a:schemeClr val="bg1"/>
                </a:solidFill>
              </a:rPr>
              <a:t>Governance Review and </a:t>
            </a:r>
            <a:r>
              <a:rPr lang="en-US" sz="5400" dirty="0" smtClean="0">
                <a:solidFill>
                  <a:schemeClr val="bg1"/>
                </a:solidFill>
              </a:rPr>
              <a:t>Decision</a:t>
            </a: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r>
              <a:rPr lang="en-US" dirty="0">
                <a:solidFill>
                  <a:srgbClr val="005170"/>
                </a:solidFill>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algn="ctr"/>
            <a:r>
              <a:rPr lang="en-US" sz="3200" dirty="0" smtClean="0"/>
              <a:t>Executive/Plenary Session</a:t>
            </a:r>
          </a:p>
          <a:p>
            <a:pPr algn="ctr"/>
            <a:r>
              <a:rPr lang="en-US" sz="3200" dirty="0" smtClean="0"/>
              <a:t>Highlights</a:t>
            </a:r>
            <a:endParaRPr lang="en-US" sz="3200" dirty="0"/>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17</a:t>
            </a:fld>
            <a:endParaRPr lang="en-US" sz="1400" dirty="0">
              <a:solidFill>
                <a:schemeClr val="bg1"/>
              </a:solidFill>
            </a:endParaRPr>
          </a:p>
        </p:txBody>
      </p:sp>
    </p:spTree>
    <p:extLst>
      <p:ext uri="{BB962C8B-B14F-4D97-AF65-F5344CB8AC3E}">
        <p14:creationId xmlns:p14="http://schemas.microsoft.com/office/powerpoint/2010/main" val="3906521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B35D8446-5919-4E8C-B289-D54CD0CB44D9}"/>
              </a:ext>
            </a:extLst>
          </p:cNvPr>
          <p:cNvSpPr>
            <a:spLocks noGrp="1"/>
          </p:cNvSpPr>
          <p:nvPr>
            <p:ph type="title"/>
          </p:nvPr>
        </p:nvSpPr>
        <p:spPr/>
        <p:txBody>
          <a:bodyPr/>
          <a:lstStyle/>
          <a:p>
            <a:pPr algn="ctr"/>
            <a:r>
              <a:rPr lang="en-US" spc="-80">
                <a:solidFill>
                  <a:srgbClr val="00506F"/>
                </a:solidFill>
                <a:latin typeface="Tw Cen MT"/>
              </a:rPr>
              <a:t>NIEM HISTORY</a:t>
            </a:r>
            <a:endParaRPr lang="en-US" spc="-80" dirty="0">
              <a:solidFill>
                <a:srgbClr val="00506F"/>
              </a:solidFill>
              <a:latin typeface="Tw Cen MT"/>
            </a:endParaRPr>
          </a:p>
        </p:txBody>
      </p:sp>
      <p:pic>
        <p:nvPicPr>
          <p:cNvPr id="3" name="Picture 2">
            <a:extLst>
              <a:ext uri="{FF2B5EF4-FFF2-40B4-BE49-F238E27FC236}">
                <a16:creationId xmlns:a16="http://schemas.microsoft.com/office/drawing/2014/main" id="{0CA50D63-AA5B-454E-AF77-EB6C139E07AA}"/>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669186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BD03B993-BC68-4A11-8594-F42A59918F48}"/>
              </a:ext>
            </a:extLst>
          </p:cNvPr>
          <p:cNvSpPr>
            <a:spLocks noGrp="1"/>
          </p:cNvSpPr>
          <p:nvPr>
            <p:ph type="title"/>
          </p:nvPr>
        </p:nvSpPr>
        <p:spPr/>
        <p:txBody>
          <a:bodyPr/>
          <a:lstStyle/>
          <a:p>
            <a:r>
              <a:rPr lang="en-US">
                <a:solidFill>
                  <a:srgbClr val="00506F"/>
                </a:solidFill>
                <a:cs typeface="+mj-cs"/>
              </a:rPr>
              <a:t>Proposed NIEM Move to OASIS</a:t>
            </a:r>
            <a:endParaRPr lang="en-US" dirty="0">
              <a:solidFill>
                <a:srgbClr val="00506F"/>
              </a:solidFill>
              <a:cs typeface="+mj-cs"/>
            </a:endParaRPr>
          </a:p>
        </p:txBody>
      </p:sp>
      <p:pic>
        <p:nvPicPr>
          <p:cNvPr id="3" name="Picture 2">
            <a:extLst>
              <a:ext uri="{FF2B5EF4-FFF2-40B4-BE49-F238E27FC236}">
                <a16:creationId xmlns:a16="http://schemas.microsoft.com/office/drawing/2014/main" id="{00399684-9F9F-4C53-832D-1259B988E8E4}"/>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883783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marL="0" indent="0" fontAlgn="base">
              <a:buNone/>
            </a:pPr>
            <a:endParaRPr lang="en-US" sz="2400" dirty="0">
              <a:solidFill>
                <a:schemeClr val="bg1"/>
              </a:solidFill>
            </a:endParaRPr>
          </a:p>
          <a:p>
            <a:pPr fontAlgn="base"/>
            <a:r>
              <a:rPr lang="en-US" sz="2400" b="1" u="sng" dirty="0">
                <a:solidFill>
                  <a:schemeClr val="bg1"/>
                </a:solidFill>
              </a:rPr>
              <a:t>21 SEP (ESC &amp; Plenary Session)</a:t>
            </a:r>
            <a:r>
              <a:rPr lang="en-US" sz="2400" dirty="0">
                <a:solidFill>
                  <a:schemeClr val="bg1"/>
                </a:solidFill>
              </a:rPr>
              <a:t> </a:t>
            </a:r>
          </a:p>
          <a:p>
            <a:pPr lvl="1" fontAlgn="base"/>
            <a:r>
              <a:rPr lang="en-US" sz="2000" b="1" dirty="0" smtClean="0">
                <a:solidFill>
                  <a:schemeClr val="bg1"/>
                </a:solidFill>
              </a:rPr>
              <a:t>Morning (ESC):</a:t>
            </a:r>
            <a:r>
              <a:rPr lang="en-US" sz="2000" dirty="0">
                <a:solidFill>
                  <a:schemeClr val="bg1"/>
                </a:solidFill>
              </a:rPr>
              <a:t> </a:t>
            </a:r>
            <a:r>
              <a:rPr lang="en-US" sz="2000" u="sng" dirty="0">
                <a:solidFill>
                  <a:schemeClr val="accent1">
                    <a:lumMod val="60000"/>
                    <a:lumOff val="40000"/>
                  </a:schemeClr>
                </a:solidFill>
                <a:hlinkClick r:id="rId2"/>
              </a:rPr>
              <a:t>https://youtu.be/cGWbchM-n78</a:t>
            </a:r>
            <a:r>
              <a:rPr lang="en-US" sz="2000" dirty="0">
                <a:solidFill>
                  <a:schemeClr val="accent1">
                    <a:lumMod val="60000"/>
                    <a:lumOff val="40000"/>
                  </a:schemeClr>
                </a:solidFill>
              </a:rPr>
              <a:t> </a:t>
            </a:r>
          </a:p>
          <a:p>
            <a:pPr marL="0" indent="0" fontAlgn="base">
              <a:buNone/>
            </a:pPr>
            <a:r>
              <a:rPr lang="en-US" sz="2400" dirty="0">
                <a:solidFill>
                  <a:schemeClr val="accent1">
                    <a:lumMod val="60000"/>
                    <a:lumOff val="40000"/>
                  </a:schemeClr>
                </a:solidFill>
              </a:rPr>
              <a:t> </a:t>
            </a:r>
          </a:p>
          <a:p>
            <a:pPr lvl="1" fontAlgn="base"/>
            <a:r>
              <a:rPr lang="en-US" sz="2000" b="1" dirty="0" smtClean="0">
                <a:solidFill>
                  <a:schemeClr val="bg1"/>
                </a:solidFill>
              </a:rPr>
              <a:t>Afternoon (Plenary):</a:t>
            </a:r>
            <a:r>
              <a:rPr lang="en-US" sz="2000" dirty="0">
                <a:solidFill>
                  <a:schemeClr val="bg1"/>
                </a:solidFill>
              </a:rPr>
              <a:t> </a:t>
            </a:r>
            <a:r>
              <a:rPr lang="en-US" sz="2000" u="sng" dirty="0">
                <a:solidFill>
                  <a:schemeClr val="accent1">
                    <a:lumMod val="60000"/>
                    <a:lumOff val="40000"/>
                  </a:schemeClr>
                </a:solidFill>
                <a:hlinkClick r:id="rId3"/>
              </a:rPr>
              <a:t>https://youtu.be/e-gGMUEvihY</a:t>
            </a:r>
            <a:r>
              <a:rPr lang="en-US" sz="2000" dirty="0">
                <a:solidFill>
                  <a:schemeClr val="accent1">
                    <a:lumMod val="60000"/>
                    <a:lumOff val="40000"/>
                  </a:schemeClr>
                </a:solidFill>
              </a:rPr>
              <a:t> </a:t>
            </a:r>
          </a:p>
          <a:p>
            <a:pPr marL="0" indent="0" fontAlgn="base">
              <a:buNone/>
            </a:pPr>
            <a:r>
              <a:rPr lang="en-US" sz="2400" dirty="0">
                <a:solidFill>
                  <a:schemeClr val="accent1">
                    <a:lumMod val="60000"/>
                    <a:lumOff val="40000"/>
                  </a:schemeClr>
                </a:solidFill>
              </a:rPr>
              <a:t> </a:t>
            </a:r>
          </a:p>
          <a:p>
            <a:pPr fontAlgn="base"/>
            <a:r>
              <a:rPr lang="en-US" sz="2400" b="1" u="sng" dirty="0">
                <a:solidFill>
                  <a:schemeClr val="bg1"/>
                </a:solidFill>
              </a:rPr>
              <a:t>14-16 SEP NBAC ANNUAL MEETING</a:t>
            </a:r>
            <a:r>
              <a:rPr lang="en-US" sz="2400" dirty="0">
                <a:solidFill>
                  <a:schemeClr val="bg1"/>
                </a:solidFill>
              </a:rPr>
              <a:t> </a:t>
            </a:r>
          </a:p>
          <a:p>
            <a:pPr marL="0" indent="0" fontAlgn="base">
              <a:buNone/>
            </a:pPr>
            <a:r>
              <a:rPr lang="en-US" sz="2400" dirty="0">
                <a:solidFill>
                  <a:schemeClr val="bg1"/>
                </a:solidFill>
              </a:rPr>
              <a:t> </a:t>
            </a:r>
          </a:p>
          <a:p>
            <a:pPr lvl="1" fontAlgn="base"/>
            <a:r>
              <a:rPr lang="en-US" sz="2000" u="sng" dirty="0">
                <a:solidFill>
                  <a:schemeClr val="accent1">
                    <a:lumMod val="60000"/>
                    <a:lumOff val="40000"/>
                  </a:schemeClr>
                </a:solidFill>
              </a:rPr>
              <a:t>https://www.youtube.com/playlist?list=PLWEnz1sVMlkp3lQPHea424M2q3ZXMx4Z2</a:t>
            </a:r>
            <a:r>
              <a:rPr lang="en-US" sz="2000" dirty="0">
                <a:solidFill>
                  <a:schemeClr val="bg1"/>
                </a:solidFill>
              </a:rPr>
              <a:t>   </a:t>
            </a: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r>
              <a:rPr lang="en-US" dirty="0">
                <a:solidFill>
                  <a:srgbClr val="005170"/>
                </a:solidFill>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algn="ctr"/>
            <a:r>
              <a:rPr lang="en-US" sz="3200" dirty="0" smtClean="0"/>
              <a:t>Executive/Plenary Session</a:t>
            </a:r>
          </a:p>
          <a:p>
            <a:pPr algn="ctr"/>
            <a:r>
              <a:rPr lang="en-US" sz="3200" dirty="0" smtClean="0"/>
              <a:t>VIDEOS</a:t>
            </a:r>
            <a:endParaRPr lang="en-US" sz="3200" dirty="0"/>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2</a:t>
            </a:fld>
            <a:endParaRPr lang="en-US" sz="1400" dirty="0">
              <a:solidFill>
                <a:schemeClr val="bg1"/>
              </a:solidFill>
            </a:endParaRPr>
          </a:p>
        </p:txBody>
      </p:sp>
    </p:spTree>
    <p:extLst>
      <p:ext uri="{BB962C8B-B14F-4D97-AF65-F5344CB8AC3E}">
        <p14:creationId xmlns:p14="http://schemas.microsoft.com/office/powerpoint/2010/main" val="1564582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A21DCE-CEF7-4A82-9A23-23C1610DA709}"/>
              </a:ext>
            </a:extLst>
          </p:cNvPr>
          <p:cNvSpPr>
            <a:spLocks noGrp="1"/>
          </p:cNvSpPr>
          <p:nvPr>
            <p:ph type="title"/>
          </p:nvPr>
        </p:nvSpPr>
        <p:spPr/>
        <p:txBody>
          <a:bodyPr/>
          <a:lstStyle/>
          <a:p>
            <a:pPr algn="ctr"/>
            <a:r>
              <a:rPr lang="en-US" spc="-80">
                <a:solidFill>
                  <a:srgbClr val="00506F"/>
                </a:solidFill>
                <a:latin typeface="Tw Cen MT"/>
                <a:cs typeface="Tw Cen MT"/>
              </a:rPr>
              <a:t>NIEM Transition and Timeline</a:t>
            </a:r>
            <a:endParaRPr lang="en-US" spc="-80" dirty="0">
              <a:solidFill>
                <a:srgbClr val="00506F"/>
              </a:solidFill>
              <a:latin typeface="Tw Cen MT"/>
              <a:cs typeface="Tw Cen MT"/>
            </a:endParaRPr>
          </a:p>
        </p:txBody>
      </p:sp>
      <p:pic>
        <p:nvPicPr>
          <p:cNvPr id="3" name="Picture 2">
            <a:extLst>
              <a:ext uri="{FF2B5EF4-FFF2-40B4-BE49-F238E27FC236}">
                <a16:creationId xmlns:a16="http://schemas.microsoft.com/office/drawing/2014/main" id="{25EFDBDC-5924-482E-8D55-B382172A1584}"/>
              </a:ext>
            </a:extLst>
          </p:cNvPr>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6826785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FB331621-C0EB-4436-9BF8-6A62ADC4B220}"/>
              </a:ext>
            </a:extLst>
          </p:cNvPr>
          <p:cNvSpPr>
            <a:spLocks noGrp="1"/>
          </p:cNvSpPr>
          <p:nvPr>
            <p:ph type="title"/>
          </p:nvPr>
        </p:nvSpPr>
        <p:spPr/>
        <p:txBody>
          <a:bodyPr/>
          <a:lstStyle/>
          <a:p>
            <a:pPr algn="ctr"/>
            <a:r>
              <a:rPr lang="en-US" sz="2900" spc="-80">
                <a:solidFill>
                  <a:srgbClr val="00506F"/>
                </a:solidFill>
                <a:latin typeface="Tw Cen MT"/>
              </a:rPr>
              <a:t>Proposed 2022 nieM gOVERNANCE </a:t>
            </a:r>
            <a:endParaRPr lang="en-US" sz="2900" spc="-80" dirty="0">
              <a:solidFill>
                <a:srgbClr val="00506F"/>
              </a:solidFill>
              <a:latin typeface="Tw Cen MT"/>
            </a:endParaRPr>
          </a:p>
        </p:txBody>
      </p:sp>
      <p:pic>
        <p:nvPicPr>
          <p:cNvPr id="3" name="Picture 2">
            <a:extLst>
              <a:ext uri="{FF2B5EF4-FFF2-40B4-BE49-F238E27FC236}">
                <a16:creationId xmlns:a16="http://schemas.microsoft.com/office/drawing/2014/main" id="{2B5AFE2C-07A9-4321-98D2-363766C48BAE}"/>
              </a:ext>
            </a:extLst>
          </p:cNvPr>
          <p:cNvPicPr/>
          <p:nvPr/>
        </p:nvPicPr>
        <p:blipFill>
          <a:blip r:embed="rId2"/>
          <a:stretch>
            <a:fillRect/>
          </a:stretch>
        </p:blipFill>
        <p:spPr>
          <a:xfrm>
            <a:off x="0" y="0"/>
            <a:ext cx="9144000" cy="6858000"/>
          </a:xfrm>
          <a:prstGeom prst="rect">
            <a:avLst/>
          </a:prstGeom>
        </p:spPr>
      </p:pic>
      <p:pic>
        <p:nvPicPr>
          <p:cNvPr id="4" name="Picture 3"/>
          <p:cNvPicPr>
            <a:picLocks noChangeAspect="1"/>
          </p:cNvPicPr>
          <p:nvPr/>
        </p:nvPicPr>
        <p:blipFill>
          <a:blip r:embed="rId3"/>
          <a:stretch>
            <a:fillRect/>
          </a:stretch>
        </p:blipFill>
        <p:spPr>
          <a:xfrm>
            <a:off x="3791644" y="4700535"/>
            <a:ext cx="780356" cy="798645"/>
          </a:xfrm>
          <a:prstGeom prst="rect">
            <a:avLst/>
          </a:prstGeom>
        </p:spPr>
      </p:pic>
    </p:spTree>
    <p:extLst>
      <p:ext uri="{BB962C8B-B14F-4D97-AF65-F5344CB8AC3E}">
        <p14:creationId xmlns:p14="http://schemas.microsoft.com/office/powerpoint/2010/main" val="3279263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r>
              <a:rPr lang="en-US" sz="5400" dirty="0" smtClean="0">
                <a:solidFill>
                  <a:schemeClr val="bg1"/>
                </a:solidFill>
              </a:rPr>
              <a:t>New </a:t>
            </a:r>
            <a:r>
              <a:rPr lang="en-US" sz="5400" dirty="0">
                <a:solidFill>
                  <a:schemeClr val="bg1"/>
                </a:solidFill>
              </a:rPr>
              <a:t>Domains</a:t>
            </a:r>
          </a:p>
          <a:p>
            <a:pPr lvl="1">
              <a:buClr>
                <a:schemeClr val="bg1"/>
              </a:buClr>
            </a:pPr>
            <a:r>
              <a:rPr lang="en-US" sz="5400" dirty="0">
                <a:solidFill>
                  <a:schemeClr val="bg1"/>
                </a:solidFill>
              </a:rPr>
              <a:t>L&amp;D (ADL) &amp; </a:t>
            </a:r>
            <a:r>
              <a:rPr lang="en-US" sz="5400" dirty="0" smtClean="0">
                <a:solidFill>
                  <a:schemeClr val="bg1"/>
                </a:solidFill>
              </a:rPr>
              <a:t>IHS </a:t>
            </a:r>
            <a:r>
              <a:rPr lang="en-US" sz="5400" dirty="0">
                <a:solidFill>
                  <a:schemeClr val="bg1"/>
                </a:solidFill>
              </a:rPr>
              <a:t>(Govt. of Canada</a:t>
            </a:r>
            <a:r>
              <a:rPr lang="en-US" sz="5400" dirty="0" smtClean="0">
                <a:solidFill>
                  <a:schemeClr val="bg1"/>
                </a:solidFill>
              </a:rPr>
              <a:t>)</a:t>
            </a:r>
            <a:endParaRPr lang="en-US" sz="5400" dirty="0">
              <a:solidFill>
                <a:schemeClr val="bg1"/>
              </a:solidFill>
            </a:endParaRP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170"/>
                </a:solidFill>
                <a:effectLst/>
                <a:uLnTx/>
                <a:uFillTx/>
                <a:latin typeface="Arial"/>
                <a:ea typeface="+mn-ea"/>
                <a:cs typeface="+mn-cs"/>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Executive/Plenary Session</a:t>
            </a:r>
          </a:p>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Highlights</a:t>
            </a:r>
            <a:endParaRPr kumimoji="0" lang="en-US" sz="3200" b="1" i="0" u="none" strike="noStrike" kern="1200" cap="all" spc="0" normalizeH="0" baseline="0" noProof="0" dirty="0">
              <a:ln>
                <a:noFill/>
              </a:ln>
              <a:solidFill>
                <a:srgbClr val="1F497D"/>
              </a:solidFill>
              <a:effectLst/>
              <a:uLnTx/>
              <a:uFillTx/>
              <a:latin typeface="Arial"/>
              <a:ea typeface="+mj-ea"/>
              <a:cs typeface="+mj-cs"/>
            </a:endParaRPr>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B32A933F-296C-4228-BB35-03D410F11C54}" type="slidenum">
              <a:rPr kumimoji="0" lang="en-US" sz="1400" b="0" i="0" u="none" strike="noStrike" kern="1200" cap="none" spc="0" normalizeH="0" baseline="0" noProof="0" smtClean="0">
                <a:ln>
                  <a:noFill/>
                </a:ln>
                <a:solidFill>
                  <a:prstClr val="white"/>
                </a:solidFill>
                <a:effectLst/>
                <a:uLnTx/>
                <a:uFillTx/>
                <a:latin typeface="Arial"/>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22</a:t>
            </a:fld>
            <a:endParaRPr kumimoji="0" lang="en-US" sz="1400" b="0" i="0" u="none" strike="noStrike" kern="1200" cap="none" spc="0" normalizeH="0" baseline="0" noProof="0" dirty="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933034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a:xfrm>
            <a:off x="1354499" y="5003501"/>
            <a:ext cx="5701329" cy="692065"/>
          </a:xfrm>
        </p:spPr>
        <p:txBody>
          <a:bodyPr/>
          <a:lstStyle/>
          <a:p>
            <a:pPr defTabSz="685800">
              <a:defRPr/>
            </a:pPr>
            <a:r>
              <a:rPr lang="en-US" altLang="en-US" sz="2800" b="1" dirty="0">
                <a:solidFill>
                  <a:schemeClr val="bg1"/>
                </a:solidFill>
                <a:latin typeface="Calibri" panose="020F0502020204030204" pitchFamily="34" charset="0"/>
                <a:cs typeface="Calibri" panose="020F0502020204030204" pitchFamily="34" charset="0"/>
              </a:rPr>
              <a:t>ESC Decision:     </a:t>
            </a:r>
            <a:r>
              <a:rPr lang="en-US" altLang="en-US" sz="2800" dirty="0">
                <a:solidFill>
                  <a:schemeClr val="bg1"/>
                </a:solidFill>
                <a:latin typeface="Calibri" panose="020F0502020204030204" pitchFamily="34" charset="0"/>
                <a:cs typeface="Calibri" panose="020F0502020204030204" pitchFamily="34" charset="0"/>
              </a:rPr>
              <a:t>___</a:t>
            </a:r>
            <a:r>
              <a:rPr lang="en-US" altLang="en-US" sz="2800" b="1" dirty="0">
                <a:solidFill>
                  <a:srgbClr val="00B050"/>
                </a:solidFill>
                <a:latin typeface="Calibri" panose="020F0502020204030204" pitchFamily="34" charset="0"/>
                <a:cs typeface="Calibri" panose="020F0502020204030204" pitchFamily="34" charset="0"/>
              </a:rPr>
              <a:t>YES</a:t>
            </a:r>
            <a:r>
              <a:rPr lang="en-US" altLang="en-US" sz="2800" dirty="0">
                <a:latin typeface="Calibri" panose="020F0502020204030204" pitchFamily="34" charset="0"/>
                <a:cs typeface="Calibri" panose="020F0502020204030204" pitchFamily="34" charset="0"/>
              </a:rPr>
              <a:t>      </a:t>
            </a:r>
            <a:r>
              <a:rPr lang="en-US" altLang="en-US" sz="2800" dirty="0">
                <a:solidFill>
                  <a:schemeClr val="bg1"/>
                </a:solidFill>
                <a:latin typeface="Calibri" panose="020F0502020204030204" pitchFamily="34" charset="0"/>
                <a:cs typeface="Calibri" panose="020F0502020204030204" pitchFamily="34" charset="0"/>
              </a:rPr>
              <a:t>___</a:t>
            </a:r>
            <a:r>
              <a:rPr lang="en-US" altLang="en-US" sz="2800" b="1" dirty="0">
                <a:solidFill>
                  <a:srgbClr val="00B050"/>
                </a:solidFill>
                <a:latin typeface="Calibri" panose="020F0502020204030204" pitchFamily="34" charset="0"/>
                <a:cs typeface="Calibri" panose="020F0502020204030204" pitchFamily="34" charset="0"/>
              </a:rPr>
              <a:t>NO</a:t>
            </a:r>
            <a:endParaRPr lang="en-US" sz="2800" b="1" dirty="0">
              <a:solidFill>
                <a:srgbClr val="00B050"/>
              </a:solidFill>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DBD908F1-CB37-4533-9BCF-52CB4046CAA1}"/>
              </a:ext>
            </a:extLst>
          </p:cNvPr>
          <p:cNvSpPr>
            <a:spLocks noGrp="1"/>
          </p:cNvSpPr>
          <p:nvPr>
            <p:ph type="title"/>
          </p:nvPr>
        </p:nvSpPr>
        <p:spPr>
          <a:xfrm>
            <a:off x="1119062" y="443708"/>
            <a:ext cx="6363917" cy="940475"/>
          </a:xfrm>
        </p:spPr>
        <p:txBody>
          <a:bodyPr vert="horz" lIns="68580" tIns="34290" rIns="68580" bIns="34290" rtlCol="0" anchor="t">
            <a:noAutofit/>
          </a:bodyPr>
          <a:lstStyle/>
          <a:p>
            <a:pPr algn="ctr"/>
            <a:r>
              <a:rPr lang="en-US" spc="-80" dirty="0">
                <a:solidFill>
                  <a:srgbClr val="00506F"/>
                </a:solidFill>
              </a:rPr>
              <a:t>Proposed: Establish Learning &amp; Development Domain under ADL stewardship </a:t>
            </a:r>
          </a:p>
        </p:txBody>
      </p:sp>
      <p:sp>
        <p:nvSpPr>
          <p:cNvPr id="22" name="TextBox 21">
            <a:extLst>
              <a:ext uri="{FF2B5EF4-FFF2-40B4-BE49-F238E27FC236}">
                <a16:creationId xmlns:a16="http://schemas.microsoft.com/office/drawing/2014/main" id="{D6EF5370-103D-4AC7-874A-299BAA53A0D4}"/>
              </a:ext>
            </a:extLst>
          </p:cNvPr>
          <p:cNvSpPr txBox="1"/>
          <p:nvPr/>
        </p:nvSpPr>
        <p:spPr>
          <a:xfrm>
            <a:off x="3191136" y="-771526"/>
            <a:ext cx="184731" cy="300082"/>
          </a:xfrm>
          <a:prstGeom prst="rect">
            <a:avLst/>
          </a:prstGeom>
          <a:noFill/>
        </p:spPr>
        <p:txBody>
          <a:bodyPr wrap="none" rtlCol="0">
            <a:spAutoFit/>
          </a:bodyPr>
          <a:lstStyle/>
          <a:p>
            <a:pPr defTabSz="685800">
              <a:defRPr/>
            </a:pPr>
            <a:endParaRPr lang="en-US" sz="1350" dirty="0">
              <a:solidFill>
                <a:srgbClr val="8B8B8B"/>
              </a:solidFill>
              <a:latin typeface="Arial"/>
            </a:endParaRPr>
          </a:p>
        </p:txBody>
      </p:sp>
      <p:sp>
        <p:nvSpPr>
          <p:cNvPr id="33" name="Content Placeholder 3">
            <a:extLst>
              <a:ext uri="{FF2B5EF4-FFF2-40B4-BE49-F238E27FC236}">
                <a16:creationId xmlns:a16="http://schemas.microsoft.com/office/drawing/2014/main" id="{1778497D-2FD3-4B5C-B08D-AA470D8C8D12}"/>
              </a:ext>
            </a:extLst>
          </p:cNvPr>
          <p:cNvSpPr>
            <a:spLocks noGrp="1"/>
          </p:cNvSpPr>
          <p:nvPr>
            <p:ph sz="quarter" idx="11"/>
          </p:nvPr>
        </p:nvSpPr>
        <p:spPr>
          <a:xfrm>
            <a:off x="628215" y="1939136"/>
            <a:ext cx="7345609" cy="3841461"/>
          </a:xfrm>
        </p:spPr>
        <p:txBody>
          <a:bodyPr>
            <a:normAutofit/>
          </a:bodyPr>
          <a:lstStyle/>
          <a:p>
            <a:pPr marL="0" indent="0">
              <a:lnSpc>
                <a:spcPct val="107000"/>
              </a:lnSpc>
              <a:spcBef>
                <a:spcPts val="0"/>
              </a:spcBef>
              <a:buNone/>
            </a:pPr>
            <a:r>
              <a:rPr lang="en-US" sz="2800" dirty="0">
                <a:solidFill>
                  <a:schemeClr val="bg1"/>
                </a:solidFill>
                <a:cs typeface="Times New Roman" panose="02020603050405020304" pitchFamily="18" charset="0"/>
              </a:rPr>
              <a:t>ESC Decision:</a:t>
            </a:r>
          </a:p>
          <a:p>
            <a:pPr marL="457200" lvl="1" indent="0">
              <a:buNone/>
            </a:pPr>
            <a:r>
              <a:rPr lang="en-US" dirty="0">
                <a:solidFill>
                  <a:schemeClr val="bg1"/>
                </a:solidFill>
                <a:cs typeface="Times New Roman" panose="02020603050405020304" pitchFamily="18" charset="0"/>
              </a:rPr>
              <a:t>Endorse NBAC’s recommendation to establish a new Learning &amp; Development Domain</a:t>
            </a:r>
            <a:endParaRPr lang="en-US" sz="2800" dirty="0">
              <a:solidFill>
                <a:schemeClr val="bg1"/>
              </a:solidFill>
              <a:cs typeface="Times New Roman" panose="02020603050405020304" pitchFamily="18" charset="0"/>
            </a:endParaRPr>
          </a:p>
          <a:p>
            <a:pPr lvl="1">
              <a:lnSpc>
                <a:spcPct val="107000"/>
              </a:lnSpc>
              <a:spcBef>
                <a:spcPts val="0"/>
              </a:spcBef>
              <a:buFont typeface="Arial" panose="020B0604020202020204" pitchFamily="34" charset="0"/>
              <a:buChar char="•"/>
              <a:defRPr/>
            </a:pPr>
            <a:endParaRPr lang="en-US" dirty="0">
              <a:solidFill>
                <a:schemeClr val="bg1"/>
              </a:solidFill>
              <a:cs typeface="Times New Roman" panose="02020603050405020304" pitchFamily="18" charset="0"/>
            </a:endParaRPr>
          </a:p>
          <a:p>
            <a:pPr marL="342900" lvl="1" indent="0">
              <a:lnSpc>
                <a:spcPct val="107000"/>
              </a:lnSpc>
              <a:spcBef>
                <a:spcPts val="0"/>
              </a:spcBef>
              <a:buNone/>
            </a:pPr>
            <a:r>
              <a:rPr lang="en-US" dirty="0">
                <a:solidFill>
                  <a:schemeClr val="bg1"/>
                </a:solidFill>
                <a:ea typeface="Calibri" panose="020F0502020204030204" pitchFamily="34" charset="0"/>
                <a:cs typeface="Times New Roman" panose="02020603050405020304" pitchFamily="18" charset="0"/>
              </a:rPr>
              <a:t> </a:t>
            </a:r>
          </a:p>
        </p:txBody>
      </p:sp>
      <p:sp>
        <p:nvSpPr>
          <p:cNvPr id="7" name="Footer Placeholder 4">
            <a:extLst>
              <a:ext uri="{FF2B5EF4-FFF2-40B4-BE49-F238E27FC236}">
                <a16:creationId xmlns:a16="http://schemas.microsoft.com/office/drawing/2014/main" id="{FE1B0E72-A003-47F5-9A49-86AB6CDFA665}"/>
              </a:ext>
            </a:extLst>
          </p:cNvPr>
          <p:cNvSpPr txBox="1">
            <a:spLocks/>
          </p:cNvSpPr>
          <p:nvPr/>
        </p:nvSpPr>
        <p:spPr>
          <a:xfrm>
            <a:off x="3124200" y="6356350"/>
            <a:ext cx="2895600" cy="365125"/>
          </a:xfrm>
          <a:prstGeom prst="rect">
            <a:avLst/>
          </a:prstGeom>
        </p:spPr>
        <p:txBody>
          <a:bodyPr vert="horz" lIns="91440" tIns="45720" rIns="91440" bIns="45720" rtlCol="0" anchor="ctr"/>
          <a:lstStyle>
            <a:defPPr>
              <a:defRPr lang="en-US"/>
            </a:defPPr>
            <a:lvl1pPr marL="0" indent="0" algn="ctr" defTabSz="457200" rtl="0" eaLnBrk="1" latinLnBrk="0" hangingPunct="1">
              <a:buFont typeface="+mj-lt"/>
              <a:buNone/>
              <a:defRPr sz="10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3">
            <a:extLst>
              <a:ext uri="{FF2B5EF4-FFF2-40B4-BE49-F238E27FC236}">
                <a16:creationId xmlns:a16="http://schemas.microsoft.com/office/drawing/2014/main" id="{D8324AB7-D591-4873-B020-38E27799DDBA}"/>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200" smtClean="0">
                <a:solidFill>
                  <a:schemeClr val="bg1"/>
                </a:solidFill>
              </a:rPr>
              <a:pPr algn="ctr"/>
              <a:t>23</a:t>
            </a:fld>
            <a:endParaRPr lang="en-US" sz="1200" dirty="0">
              <a:solidFill>
                <a:schemeClr val="bg1"/>
              </a:solidFill>
            </a:endParaRPr>
          </a:p>
        </p:txBody>
      </p:sp>
      <p:pic>
        <p:nvPicPr>
          <p:cNvPr id="2" name="Picture 1"/>
          <p:cNvPicPr>
            <a:picLocks noChangeAspect="1"/>
          </p:cNvPicPr>
          <p:nvPr/>
        </p:nvPicPr>
        <p:blipFill>
          <a:blip r:embed="rId3"/>
          <a:stretch>
            <a:fillRect/>
          </a:stretch>
        </p:blipFill>
        <p:spPr>
          <a:xfrm>
            <a:off x="4001990" y="4950210"/>
            <a:ext cx="774259" cy="798645"/>
          </a:xfrm>
          <a:prstGeom prst="rect">
            <a:avLst/>
          </a:prstGeom>
        </p:spPr>
      </p:pic>
    </p:spTree>
    <p:extLst>
      <p:ext uri="{BB962C8B-B14F-4D97-AF65-F5344CB8AC3E}">
        <p14:creationId xmlns:p14="http://schemas.microsoft.com/office/powerpoint/2010/main" val="11768262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a:xfrm>
            <a:off x="1354499" y="5003501"/>
            <a:ext cx="5701329" cy="692065"/>
          </a:xfrm>
        </p:spPr>
        <p:txBody>
          <a:bodyPr/>
          <a:lstStyle/>
          <a:p>
            <a:pPr defTabSz="685800">
              <a:defRPr/>
            </a:pPr>
            <a:r>
              <a:rPr lang="en-US" altLang="en-US" sz="2800" b="1" dirty="0">
                <a:solidFill>
                  <a:schemeClr val="bg1"/>
                </a:solidFill>
                <a:latin typeface="Calibri" panose="020F0502020204030204" pitchFamily="34" charset="0"/>
                <a:cs typeface="Calibri" panose="020F0502020204030204" pitchFamily="34" charset="0"/>
              </a:rPr>
              <a:t>ESC Decision:     </a:t>
            </a:r>
            <a:r>
              <a:rPr lang="en-US" altLang="en-US" sz="2800" dirty="0">
                <a:solidFill>
                  <a:schemeClr val="bg1"/>
                </a:solidFill>
                <a:latin typeface="Calibri" panose="020F0502020204030204" pitchFamily="34" charset="0"/>
                <a:cs typeface="Calibri" panose="020F0502020204030204" pitchFamily="34" charset="0"/>
              </a:rPr>
              <a:t>___</a:t>
            </a:r>
            <a:r>
              <a:rPr lang="en-US" altLang="en-US" sz="2800" b="1" dirty="0">
                <a:solidFill>
                  <a:srgbClr val="00B050"/>
                </a:solidFill>
                <a:latin typeface="Calibri" panose="020F0502020204030204" pitchFamily="34" charset="0"/>
                <a:cs typeface="Calibri" panose="020F0502020204030204" pitchFamily="34" charset="0"/>
              </a:rPr>
              <a:t>YES</a:t>
            </a:r>
            <a:r>
              <a:rPr lang="en-US" altLang="en-US" sz="2800" dirty="0">
                <a:latin typeface="Calibri" panose="020F0502020204030204" pitchFamily="34" charset="0"/>
                <a:cs typeface="Calibri" panose="020F0502020204030204" pitchFamily="34" charset="0"/>
              </a:rPr>
              <a:t>      </a:t>
            </a:r>
            <a:r>
              <a:rPr lang="en-US" altLang="en-US" sz="2800" dirty="0">
                <a:solidFill>
                  <a:schemeClr val="bg1"/>
                </a:solidFill>
                <a:latin typeface="Calibri" panose="020F0502020204030204" pitchFamily="34" charset="0"/>
                <a:cs typeface="Calibri" panose="020F0502020204030204" pitchFamily="34" charset="0"/>
              </a:rPr>
              <a:t>___</a:t>
            </a:r>
            <a:r>
              <a:rPr lang="en-US" altLang="en-US" sz="2800" b="1" dirty="0">
                <a:solidFill>
                  <a:srgbClr val="00B050"/>
                </a:solidFill>
                <a:latin typeface="Calibri" panose="020F0502020204030204" pitchFamily="34" charset="0"/>
                <a:cs typeface="Calibri" panose="020F0502020204030204" pitchFamily="34" charset="0"/>
              </a:rPr>
              <a:t>NO</a:t>
            </a:r>
            <a:endParaRPr lang="en-US" sz="2800" b="1" dirty="0">
              <a:solidFill>
                <a:srgbClr val="00B050"/>
              </a:solidFill>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DBD908F1-CB37-4533-9BCF-52CB4046CAA1}"/>
              </a:ext>
            </a:extLst>
          </p:cNvPr>
          <p:cNvSpPr>
            <a:spLocks noGrp="1"/>
          </p:cNvSpPr>
          <p:nvPr>
            <p:ph type="title"/>
          </p:nvPr>
        </p:nvSpPr>
        <p:spPr>
          <a:xfrm>
            <a:off x="1119062" y="443708"/>
            <a:ext cx="6363917" cy="940475"/>
          </a:xfrm>
        </p:spPr>
        <p:txBody>
          <a:bodyPr vert="horz" lIns="68580" tIns="34290" rIns="68580" bIns="34290" rtlCol="0" anchor="t">
            <a:noAutofit/>
          </a:bodyPr>
          <a:lstStyle/>
          <a:p>
            <a:pPr algn="ctr"/>
            <a:r>
              <a:rPr lang="en-US" spc="-80" dirty="0">
                <a:solidFill>
                  <a:srgbClr val="00506F"/>
                </a:solidFill>
              </a:rPr>
              <a:t>Proposed: Establish NIEM international human services domain UNDER employment and social development /Government of Canada  stewardship</a:t>
            </a:r>
          </a:p>
        </p:txBody>
      </p:sp>
      <p:sp>
        <p:nvSpPr>
          <p:cNvPr id="22" name="TextBox 21">
            <a:extLst>
              <a:ext uri="{FF2B5EF4-FFF2-40B4-BE49-F238E27FC236}">
                <a16:creationId xmlns:a16="http://schemas.microsoft.com/office/drawing/2014/main" id="{D6EF5370-103D-4AC7-874A-299BAA53A0D4}"/>
              </a:ext>
            </a:extLst>
          </p:cNvPr>
          <p:cNvSpPr txBox="1"/>
          <p:nvPr/>
        </p:nvSpPr>
        <p:spPr>
          <a:xfrm>
            <a:off x="3191136" y="-771526"/>
            <a:ext cx="184731" cy="300082"/>
          </a:xfrm>
          <a:prstGeom prst="rect">
            <a:avLst/>
          </a:prstGeom>
          <a:noFill/>
        </p:spPr>
        <p:txBody>
          <a:bodyPr wrap="none" rtlCol="0">
            <a:spAutoFit/>
          </a:bodyPr>
          <a:lstStyle/>
          <a:p>
            <a:pPr defTabSz="685800">
              <a:defRPr/>
            </a:pPr>
            <a:endParaRPr lang="en-US" sz="1350" dirty="0">
              <a:solidFill>
                <a:srgbClr val="8B8B8B"/>
              </a:solidFill>
              <a:latin typeface="Arial"/>
            </a:endParaRPr>
          </a:p>
        </p:txBody>
      </p:sp>
      <p:sp>
        <p:nvSpPr>
          <p:cNvPr id="33" name="Content Placeholder 3">
            <a:extLst>
              <a:ext uri="{FF2B5EF4-FFF2-40B4-BE49-F238E27FC236}">
                <a16:creationId xmlns:a16="http://schemas.microsoft.com/office/drawing/2014/main" id="{1778497D-2FD3-4B5C-B08D-AA470D8C8D12}"/>
              </a:ext>
            </a:extLst>
          </p:cNvPr>
          <p:cNvSpPr>
            <a:spLocks noGrp="1"/>
          </p:cNvSpPr>
          <p:nvPr>
            <p:ph sz="quarter" idx="11"/>
          </p:nvPr>
        </p:nvSpPr>
        <p:spPr>
          <a:xfrm>
            <a:off x="899195" y="2887933"/>
            <a:ext cx="7345609" cy="3138025"/>
          </a:xfrm>
        </p:spPr>
        <p:txBody>
          <a:bodyPr>
            <a:normAutofit/>
          </a:bodyPr>
          <a:lstStyle/>
          <a:p>
            <a:pPr marL="0" indent="0">
              <a:lnSpc>
                <a:spcPct val="107000"/>
              </a:lnSpc>
              <a:spcBef>
                <a:spcPts val="0"/>
              </a:spcBef>
              <a:buNone/>
            </a:pPr>
            <a:r>
              <a:rPr lang="en-US" sz="2800" dirty="0">
                <a:solidFill>
                  <a:schemeClr val="bg1"/>
                </a:solidFill>
                <a:cs typeface="Times New Roman" panose="02020603050405020304" pitchFamily="18" charset="0"/>
              </a:rPr>
              <a:t>ESC Decision:</a:t>
            </a:r>
          </a:p>
          <a:p>
            <a:pPr marL="457200" lvl="1" indent="0">
              <a:buNone/>
            </a:pPr>
            <a:r>
              <a:rPr lang="en-US" dirty="0">
                <a:solidFill>
                  <a:schemeClr val="bg1"/>
                </a:solidFill>
                <a:cs typeface="Times New Roman" panose="02020603050405020304" pitchFamily="18" charset="0"/>
              </a:rPr>
              <a:t>Endorse NBAC’s recommendation to establish a new International Human Services Domain</a:t>
            </a:r>
          </a:p>
          <a:p>
            <a:pPr marL="342900" lvl="1" indent="0">
              <a:lnSpc>
                <a:spcPct val="107000"/>
              </a:lnSpc>
              <a:spcBef>
                <a:spcPts val="0"/>
              </a:spcBef>
              <a:buNone/>
            </a:pPr>
            <a:r>
              <a:rPr lang="en-US" dirty="0">
                <a:solidFill>
                  <a:schemeClr val="bg1"/>
                </a:solidFill>
                <a:ea typeface="Calibri" panose="020F0502020204030204" pitchFamily="34" charset="0"/>
                <a:cs typeface="Times New Roman" panose="02020603050405020304" pitchFamily="18" charset="0"/>
              </a:rPr>
              <a:t> </a:t>
            </a:r>
          </a:p>
        </p:txBody>
      </p:sp>
      <p:sp>
        <p:nvSpPr>
          <p:cNvPr id="7" name="Footer Placeholder 4">
            <a:extLst>
              <a:ext uri="{FF2B5EF4-FFF2-40B4-BE49-F238E27FC236}">
                <a16:creationId xmlns:a16="http://schemas.microsoft.com/office/drawing/2014/main" id="{FE1B0E72-A003-47F5-9A49-86AB6CDFA665}"/>
              </a:ext>
            </a:extLst>
          </p:cNvPr>
          <p:cNvSpPr txBox="1">
            <a:spLocks/>
          </p:cNvSpPr>
          <p:nvPr/>
        </p:nvSpPr>
        <p:spPr>
          <a:xfrm>
            <a:off x="3124200" y="6356350"/>
            <a:ext cx="2895600" cy="365125"/>
          </a:xfrm>
          <a:prstGeom prst="rect">
            <a:avLst/>
          </a:prstGeom>
        </p:spPr>
        <p:txBody>
          <a:bodyPr vert="horz" lIns="91440" tIns="45720" rIns="91440" bIns="45720" rtlCol="0" anchor="ctr"/>
          <a:lstStyle>
            <a:defPPr>
              <a:defRPr lang="en-US"/>
            </a:defPPr>
            <a:lvl1pPr marL="0" indent="0" algn="ctr" defTabSz="457200" rtl="0" eaLnBrk="1" latinLnBrk="0" hangingPunct="1">
              <a:buFont typeface="+mj-lt"/>
              <a:buNone/>
              <a:defRPr sz="1000" kern="1200">
                <a:solidFill>
                  <a:schemeClr val="tx2"/>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3">
            <a:extLst>
              <a:ext uri="{FF2B5EF4-FFF2-40B4-BE49-F238E27FC236}">
                <a16:creationId xmlns:a16="http://schemas.microsoft.com/office/drawing/2014/main" id="{B695B09B-4326-45E1-A8DE-4220EEC138AA}"/>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200" smtClean="0">
                <a:solidFill>
                  <a:schemeClr val="bg1"/>
                </a:solidFill>
              </a:rPr>
              <a:pPr algn="ctr"/>
              <a:t>24</a:t>
            </a:fld>
            <a:endParaRPr lang="en-US" sz="1200" dirty="0">
              <a:solidFill>
                <a:schemeClr val="bg1"/>
              </a:solidFill>
            </a:endParaRPr>
          </a:p>
        </p:txBody>
      </p:sp>
      <p:pic>
        <p:nvPicPr>
          <p:cNvPr id="4" name="Picture 3"/>
          <p:cNvPicPr>
            <a:picLocks noChangeAspect="1"/>
          </p:cNvPicPr>
          <p:nvPr/>
        </p:nvPicPr>
        <p:blipFill>
          <a:blip r:embed="rId3"/>
          <a:stretch>
            <a:fillRect/>
          </a:stretch>
        </p:blipFill>
        <p:spPr>
          <a:xfrm>
            <a:off x="3913890" y="4993187"/>
            <a:ext cx="774259" cy="798645"/>
          </a:xfrm>
          <a:prstGeom prst="rect">
            <a:avLst/>
          </a:prstGeom>
        </p:spPr>
      </p:pic>
    </p:spTree>
    <p:extLst>
      <p:ext uri="{BB962C8B-B14F-4D97-AF65-F5344CB8AC3E}">
        <p14:creationId xmlns:p14="http://schemas.microsoft.com/office/powerpoint/2010/main" val="40515989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292" y="484496"/>
            <a:ext cx="8089900" cy="608519"/>
          </a:xfrm>
        </p:spPr>
        <p:txBody>
          <a:bodyPr/>
          <a:lstStyle/>
          <a:p>
            <a:r>
              <a:rPr lang="en-US" sz="2800" dirty="0"/>
              <a:t>current - NIEM Domains (17)</a:t>
            </a:r>
          </a:p>
        </p:txBody>
      </p:sp>
      <p:sp>
        <p:nvSpPr>
          <p:cNvPr id="3" name="Slide Number Placeholder 2"/>
          <p:cNvSpPr>
            <a:spLocks noGrp="1"/>
          </p:cNvSpPr>
          <p:nvPr>
            <p:ph type="sldNum" sz="quarter" idx="4"/>
          </p:nvPr>
        </p:nvSpPr>
        <p:spPr/>
        <p:txBody>
          <a:bodyPr/>
          <a:lstStyle/>
          <a:p>
            <a:fld id="{DE814A3B-586F-6741-A578-6A3C03C31D10}" type="slidenum">
              <a:rPr lang="en-US" sz="1400" smtClean="0">
                <a:solidFill>
                  <a:schemeClr val="bg1"/>
                </a:solidFill>
              </a:rPr>
              <a:pPr/>
              <a:t>25</a:t>
            </a:fld>
            <a:endParaRPr lang="en-US" sz="1400" dirty="0">
              <a:solidFill>
                <a:schemeClr val="bg1"/>
              </a:solidFill>
            </a:endParaRPr>
          </a:p>
        </p:txBody>
      </p:sp>
      <p:graphicFrame>
        <p:nvGraphicFramePr>
          <p:cNvPr id="6" name="Table 6">
            <a:extLst>
              <a:ext uri="{FF2B5EF4-FFF2-40B4-BE49-F238E27FC236}">
                <a16:creationId xmlns:a16="http://schemas.microsoft.com/office/drawing/2014/main" id="{D39B3FDB-B3AC-44AB-BA6C-ECDEB740193D}"/>
              </a:ext>
            </a:extLst>
          </p:cNvPr>
          <p:cNvGraphicFramePr>
            <a:graphicFrameLocks noGrp="1"/>
          </p:cNvGraphicFramePr>
          <p:nvPr>
            <p:extLst>
              <p:ext uri="{D42A27DB-BD31-4B8C-83A1-F6EECF244321}">
                <p14:modId xmlns:p14="http://schemas.microsoft.com/office/powerpoint/2010/main" val="562510345"/>
              </p:ext>
            </p:extLst>
          </p:nvPr>
        </p:nvGraphicFramePr>
        <p:xfrm>
          <a:off x="261257" y="966651"/>
          <a:ext cx="8725989" cy="5302890"/>
        </p:xfrm>
        <a:graphic>
          <a:graphicData uri="http://schemas.openxmlformats.org/drawingml/2006/table">
            <a:tbl>
              <a:tblPr firstRow="1" bandRow="1">
                <a:tableStyleId>{5C22544A-7EE6-4342-B048-85BDC9FD1C3A}</a:tableStyleId>
              </a:tblPr>
              <a:tblGrid>
                <a:gridCol w="2730217">
                  <a:extLst>
                    <a:ext uri="{9D8B030D-6E8A-4147-A177-3AD203B41FA5}">
                      <a16:colId xmlns:a16="http://schemas.microsoft.com/office/drawing/2014/main" val="666874195"/>
                    </a:ext>
                  </a:extLst>
                </a:gridCol>
                <a:gridCol w="5995772">
                  <a:extLst>
                    <a:ext uri="{9D8B030D-6E8A-4147-A177-3AD203B41FA5}">
                      <a16:colId xmlns:a16="http://schemas.microsoft.com/office/drawing/2014/main" val="4215218150"/>
                    </a:ext>
                  </a:extLst>
                </a:gridCol>
              </a:tblGrid>
              <a:tr h="351271">
                <a:tc>
                  <a:txBody>
                    <a:bodyPr/>
                    <a:lstStyle/>
                    <a:p>
                      <a:pPr marL="0" algn="l" defTabSz="914400" rtl="0" eaLnBrk="1" latinLnBrk="0" hangingPunct="1"/>
                      <a:r>
                        <a:rPr lang="en-US" sz="1800" b="0" kern="1200" cap="all" spc="-80" dirty="0">
                          <a:solidFill>
                            <a:srgbClr val="00506F"/>
                          </a:solidFill>
                          <a:latin typeface="Tw Cen MT"/>
                          <a:ea typeface="+mj-ea"/>
                        </a:rPr>
                        <a:t>Domains</a:t>
                      </a:r>
                    </a:p>
                  </a:txBody>
                  <a:tcPr marL="68580" marR="68580" marT="34290" marB="34290"/>
                </a:tc>
                <a:tc>
                  <a:txBody>
                    <a:bodyPr/>
                    <a:lstStyle/>
                    <a:p>
                      <a:pPr marL="0" algn="l" defTabSz="914400" rtl="0" eaLnBrk="1" latinLnBrk="0" hangingPunct="1"/>
                      <a:r>
                        <a:rPr lang="en-US" sz="1800" b="0" kern="1200" cap="all" spc="-80" dirty="0">
                          <a:solidFill>
                            <a:srgbClr val="00506F"/>
                          </a:solidFill>
                          <a:latin typeface="Tw Cen MT"/>
                          <a:ea typeface="+mj-ea"/>
                          <a:cs typeface="+mn-cs"/>
                        </a:rPr>
                        <a:t>STEWARD/Organization</a:t>
                      </a:r>
                    </a:p>
                  </a:txBody>
                  <a:tcPr marL="68580" marR="68580" marT="34290" marB="34290"/>
                </a:tc>
                <a:extLst>
                  <a:ext uri="{0D108BD9-81ED-4DB2-BD59-A6C34878D82A}">
                    <a16:rowId xmlns:a16="http://schemas.microsoft.com/office/drawing/2014/main" val="2731111303"/>
                  </a:ext>
                </a:extLst>
              </a:tr>
              <a:tr h="272274">
                <a:tc>
                  <a:txBody>
                    <a:bodyPr/>
                    <a:lstStyle/>
                    <a:p>
                      <a:r>
                        <a:rPr lang="en-US" sz="1100" dirty="0"/>
                        <a:t>Agriculture</a:t>
                      </a:r>
                    </a:p>
                  </a:txBody>
                  <a:tcPr marL="68580" marR="68580" marT="34290" marB="34290"/>
                </a:tc>
                <a:tc>
                  <a:txBody>
                    <a:bodyPr/>
                    <a:lstStyle/>
                    <a:p>
                      <a:r>
                        <a:rPr lang="en-US" sz="1100" dirty="0">
                          <a:solidFill>
                            <a:srgbClr val="FF0000"/>
                          </a:solidFill>
                        </a:rPr>
                        <a:t>VACANT, </a:t>
                      </a:r>
                      <a:r>
                        <a:rPr lang="en-US" sz="1100" dirty="0" err="1"/>
                        <a:t>Garon</a:t>
                      </a:r>
                      <a:r>
                        <a:rPr lang="en-US" sz="1100" dirty="0"/>
                        <a:t> Reeves/ USDA OCIO</a:t>
                      </a:r>
                    </a:p>
                  </a:txBody>
                  <a:tcPr marL="68580" marR="68580" marT="34290" marB="34290"/>
                </a:tc>
                <a:extLst>
                  <a:ext uri="{0D108BD9-81ED-4DB2-BD59-A6C34878D82A}">
                    <a16:rowId xmlns:a16="http://schemas.microsoft.com/office/drawing/2014/main" val="4126087478"/>
                  </a:ext>
                </a:extLst>
              </a:tr>
              <a:tr h="453790">
                <a:tc>
                  <a:txBody>
                    <a:bodyPr/>
                    <a:lstStyle/>
                    <a:p>
                      <a:r>
                        <a:rPr lang="en-US" sz="1100" dirty="0"/>
                        <a:t>Biometrics</a:t>
                      </a:r>
                    </a:p>
                  </a:txBody>
                  <a:tcPr marL="68580" marR="68580" marT="34290" marB="34290"/>
                </a:tc>
                <a:tc>
                  <a:txBody>
                    <a:bodyPr/>
                    <a:lstStyle/>
                    <a:p>
                      <a:r>
                        <a:rPr lang="en-US" sz="1100" dirty="0"/>
                        <a:t>John Boyd, Satish </a:t>
                      </a:r>
                      <a:r>
                        <a:rPr lang="en-US" sz="1100" dirty="0" err="1"/>
                        <a:t>Sripada</a:t>
                      </a:r>
                      <a:r>
                        <a:rPr lang="en-US" sz="1100" dirty="0"/>
                        <a:t>, Jennifer Stathakis, William Graves, Diane Stephens/ DHS OBM, DHS OBIM, FBI, DoD PM BIO, NIST</a:t>
                      </a:r>
                    </a:p>
                  </a:txBody>
                  <a:tcPr marL="68580" marR="68580" marT="34290" marB="34290"/>
                </a:tc>
                <a:extLst>
                  <a:ext uri="{0D108BD9-81ED-4DB2-BD59-A6C34878D82A}">
                    <a16:rowId xmlns:a16="http://schemas.microsoft.com/office/drawing/2014/main" val="1610743086"/>
                  </a:ext>
                </a:extLst>
              </a:tr>
              <a:tr h="272274">
                <a:tc>
                  <a:txBody>
                    <a:bodyPr/>
                    <a:lstStyle/>
                    <a:p>
                      <a:r>
                        <a:rPr lang="en-US" sz="1100" dirty="0"/>
                        <a:t>CBRN</a:t>
                      </a:r>
                    </a:p>
                  </a:txBody>
                  <a:tcPr marL="68580" marR="68580" marT="34290" marB="34290"/>
                </a:tc>
                <a:tc>
                  <a:txBody>
                    <a:bodyPr/>
                    <a:lstStyle/>
                    <a:p>
                      <a:r>
                        <a:rPr lang="en-US" sz="1100" dirty="0"/>
                        <a:t>Brendon Plapp/ DHS</a:t>
                      </a:r>
                    </a:p>
                  </a:txBody>
                  <a:tcPr marL="68580" marR="68580" marT="34290" marB="34290"/>
                </a:tc>
                <a:extLst>
                  <a:ext uri="{0D108BD9-81ED-4DB2-BD59-A6C34878D82A}">
                    <a16:rowId xmlns:a16="http://schemas.microsoft.com/office/drawing/2014/main" val="1173691217"/>
                  </a:ext>
                </a:extLst>
              </a:tr>
              <a:tr h="272274">
                <a:tc>
                  <a:txBody>
                    <a:bodyPr/>
                    <a:lstStyle/>
                    <a:p>
                      <a:r>
                        <a:rPr lang="en-US" sz="1100" dirty="0"/>
                        <a:t>CYBER</a:t>
                      </a:r>
                    </a:p>
                  </a:txBody>
                  <a:tcPr marL="68580" marR="68580" marT="34290" marB="34290"/>
                </a:tc>
                <a:tc>
                  <a:txBody>
                    <a:bodyPr/>
                    <a:lstStyle/>
                    <a:p>
                      <a:r>
                        <a:rPr lang="en-US" sz="1100" dirty="0"/>
                        <a:t>Brian </a:t>
                      </a:r>
                      <a:r>
                        <a:rPr lang="en-US" sz="1100" dirty="0" err="1"/>
                        <a:t>Gattoni</a:t>
                      </a:r>
                      <a:r>
                        <a:rPr lang="en-US" sz="1100" dirty="0"/>
                        <a:t>, Preston </a:t>
                      </a:r>
                      <a:r>
                        <a:rPr lang="en-US" sz="1100" dirty="0" err="1"/>
                        <a:t>Werntz</a:t>
                      </a:r>
                      <a:r>
                        <a:rPr lang="en-US" sz="1100" dirty="0"/>
                        <a:t>, Juan Gonzales/ DHS CISA</a:t>
                      </a:r>
                    </a:p>
                  </a:txBody>
                  <a:tcPr marL="68580" marR="68580" marT="34290" marB="34290"/>
                </a:tc>
                <a:extLst>
                  <a:ext uri="{0D108BD9-81ED-4DB2-BD59-A6C34878D82A}">
                    <a16:rowId xmlns:a16="http://schemas.microsoft.com/office/drawing/2014/main" val="807933833"/>
                  </a:ext>
                </a:extLst>
              </a:tr>
              <a:tr h="272274">
                <a:tc>
                  <a:txBody>
                    <a:bodyPr/>
                    <a:lstStyle/>
                    <a:p>
                      <a:r>
                        <a:rPr lang="en-US" sz="1100" dirty="0"/>
                        <a:t>Emergency Management</a:t>
                      </a:r>
                    </a:p>
                  </a:txBody>
                  <a:tcPr marL="68580" marR="68580" marT="34290" marB="34290"/>
                </a:tc>
                <a:tc>
                  <a:txBody>
                    <a:bodyPr/>
                    <a:lstStyle/>
                    <a:p>
                      <a:r>
                        <a:rPr lang="en-US" sz="1100" dirty="0"/>
                        <a:t>Dan Cotter, Kamran </a:t>
                      </a:r>
                      <a:r>
                        <a:rPr lang="en-US" sz="1100" dirty="0" err="1"/>
                        <a:t>Atri</a:t>
                      </a:r>
                      <a:r>
                        <a:rPr lang="en-US" sz="1100" dirty="0"/>
                        <a:t>/ DHS, A4SAFE-DHS</a:t>
                      </a:r>
                    </a:p>
                  </a:txBody>
                  <a:tcPr marL="68580" marR="68580" marT="34290" marB="34290"/>
                </a:tc>
                <a:extLst>
                  <a:ext uri="{0D108BD9-81ED-4DB2-BD59-A6C34878D82A}">
                    <a16:rowId xmlns:a16="http://schemas.microsoft.com/office/drawing/2014/main" val="2972994478"/>
                  </a:ext>
                </a:extLst>
              </a:tr>
              <a:tr h="272274">
                <a:tc>
                  <a:txBody>
                    <a:bodyPr/>
                    <a:lstStyle/>
                    <a:p>
                      <a:r>
                        <a:rPr lang="en-US" sz="1100" dirty="0"/>
                        <a:t>Human Services</a:t>
                      </a:r>
                    </a:p>
                  </a:txBody>
                  <a:tcPr marL="68580" marR="68580" marT="34290" marB="34290"/>
                </a:tc>
                <a:tc>
                  <a:txBody>
                    <a:bodyPr/>
                    <a:lstStyle/>
                    <a:p>
                      <a:r>
                        <a:rPr lang="en-US" sz="1100" kern="1200" dirty="0">
                          <a:solidFill>
                            <a:schemeClr val="dk1"/>
                          </a:solidFill>
                          <a:latin typeface="+mn-lt"/>
                          <a:ea typeface="+mn-ea"/>
                          <a:cs typeface="+mn-cs"/>
                        </a:rPr>
                        <a:t>Tom Carlson, Dorothy Wan/  HHS AFC</a:t>
                      </a:r>
                    </a:p>
                  </a:txBody>
                  <a:tcPr marL="68580" marR="68580" marT="34290" marB="34290"/>
                </a:tc>
                <a:extLst>
                  <a:ext uri="{0D108BD9-81ED-4DB2-BD59-A6C34878D82A}">
                    <a16:rowId xmlns:a16="http://schemas.microsoft.com/office/drawing/2014/main" val="2153297299"/>
                  </a:ext>
                </a:extLst>
              </a:tr>
              <a:tr h="272274">
                <a:tc>
                  <a:txBody>
                    <a:bodyPr/>
                    <a:lstStyle/>
                    <a:p>
                      <a:r>
                        <a:rPr lang="en-US" sz="1100" dirty="0"/>
                        <a:t>Immigration</a:t>
                      </a:r>
                    </a:p>
                  </a:txBody>
                  <a:tcPr marL="68580" marR="68580" marT="34290" marB="34290"/>
                </a:tc>
                <a:tc>
                  <a:txBody>
                    <a:bodyPr/>
                    <a:lstStyle/>
                    <a:p>
                      <a:r>
                        <a:rPr lang="en-US" sz="1100" kern="1200" dirty="0">
                          <a:solidFill>
                            <a:schemeClr val="dk1"/>
                          </a:solidFill>
                          <a:latin typeface="+mn-lt"/>
                          <a:ea typeface="+mn-ea"/>
                          <a:cs typeface="+mn-cs"/>
                        </a:rPr>
                        <a:t>Curtis Ross, Jennifer Kish/ DHS USCIS</a:t>
                      </a:r>
                    </a:p>
                  </a:txBody>
                  <a:tcPr marL="68580" marR="68580" marT="34290" marB="34290"/>
                </a:tc>
                <a:extLst>
                  <a:ext uri="{0D108BD9-81ED-4DB2-BD59-A6C34878D82A}">
                    <a16:rowId xmlns:a16="http://schemas.microsoft.com/office/drawing/2014/main" val="96298288"/>
                  </a:ext>
                </a:extLst>
              </a:tr>
              <a:tr h="272274">
                <a:tc>
                  <a:txBody>
                    <a:bodyPr/>
                    <a:lstStyle/>
                    <a:p>
                      <a:r>
                        <a:rPr lang="en-US" sz="1100" dirty="0"/>
                        <a:t>Infrastructure Protection</a:t>
                      </a:r>
                    </a:p>
                  </a:txBody>
                  <a:tcPr marL="68580" marR="68580" marT="34290" marB="34290"/>
                </a:tc>
                <a:tc>
                  <a:txBody>
                    <a:bodyPr/>
                    <a:lstStyle/>
                    <a:p>
                      <a:pPr marL="0" algn="l" defTabSz="457200" rtl="0" eaLnBrk="1" latinLnBrk="0" hangingPunct="1"/>
                      <a:r>
                        <a:rPr lang="en-US" sz="1100" kern="1200" dirty="0">
                          <a:solidFill>
                            <a:schemeClr val="dk1"/>
                          </a:solidFill>
                          <a:latin typeface="+mn-lt"/>
                          <a:ea typeface="+mn-ea"/>
                          <a:cs typeface="+mn-cs"/>
                        </a:rPr>
                        <a:t>Preston Wertz, Juan Gonzales/ DHD CISA</a:t>
                      </a:r>
                    </a:p>
                  </a:txBody>
                  <a:tcPr marL="68580" marR="68580" marT="34290" marB="34290"/>
                </a:tc>
                <a:extLst>
                  <a:ext uri="{0D108BD9-81ED-4DB2-BD59-A6C34878D82A}">
                    <a16:rowId xmlns:a16="http://schemas.microsoft.com/office/drawing/2014/main" val="1647854643"/>
                  </a:ext>
                </a:extLst>
              </a:tr>
              <a:tr h="272274">
                <a:tc>
                  <a:txBody>
                    <a:bodyPr/>
                    <a:lstStyle/>
                    <a:p>
                      <a:r>
                        <a:rPr lang="en-US" sz="1100" dirty="0"/>
                        <a:t>Intelligence</a:t>
                      </a:r>
                    </a:p>
                  </a:txBody>
                  <a:tcPr marL="68580" marR="68580" marT="34290" marB="34290"/>
                </a:tc>
                <a:tc>
                  <a:txBody>
                    <a:bodyPr/>
                    <a:lstStyle/>
                    <a:p>
                      <a:r>
                        <a:rPr lang="en-US" sz="1100" dirty="0"/>
                        <a:t>Sue Dorr/ ODNI</a:t>
                      </a:r>
                    </a:p>
                  </a:txBody>
                  <a:tcPr marL="68580" marR="68580" marT="34290" marB="34290"/>
                </a:tc>
                <a:extLst>
                  <a:ext uri="{0D108BD9-81ED-4DB2-BD59-A6C34878D82A}">
                    <a16:rowId xmlns:a16="http://schemas.microsoft.com/office/drawing/2014/main" val="144040064"/>
                  </a:ext>
                </a:extLst>
              </a:tr>
              <a:tr h="413719">
                <a:tc>
                  <a:txBody>
                    <a:bodyPr/>
                    <a:lstStyle/>
                    <a:p>
                      <a:r>
                        <a:rPr lang="en-US" sz="1100" b="1" dirty="0">
                          <a:solidFill>
                            <a:srgbClr val="FF0000"/>
                          </a:solidFill>
                        </a:rPr>
                        <a:t>International Human Services (New 2021)</a:t>
                      </a:r>
                    </a:p>
                  </a:txBody>
                  <a:tcPr marL="68580" marR="68580" marT="34290" marB="34290"/>
                </a:tc>
                <a:tc>
                  <a:txBody>
                    <a:bodyPr/>
                    <a:lstStyle/>
                    <a:p>
                      <a:r>
                        <a:rPr lang="en-US" sz="1100" kern="1200" dirty="0">
                          <a:solidFill>
                            <a:schemeClr val="dk1"/>
                          </a:solidFill>
                          <a:latin typeface="+mn-lt"/>
                          <a:ea typeface="+mn-ea"/>
                          <a:cs typeface="+mn-cs"/>
                        </a:rPr>
                        <a:t>Mr. </a:t>
                      </a:r>
                      <a:r>
                        <a:rPr lang="en-US" sz="1100" kern="1200" dirty="0" err="1">
                          <a:solidFill>
                            <a:schemeClr val="dk1"/>
                          </a:solidFill>
                          <a:latin typeface="+mn-lt"/>
                          <a:ea typeface="+mn-ea"/>
                          <a:cs typeface="+mn-cs"/>
                        </a:rPr>
                        <a:t>Savoi</a:t>
                      </a:r>
                      <a:r>
                        <a:rPr lang="en-US" sz="1100" kern="1200" dirty="0">
                          <a:solidFill>
                            <a:schemeClr val="dk1"/>
                          </a:solidFill>
                          <a:latin typeface="+mn-lt"/>
                          <a:ea typeface="+mn-ea"/>
                          <a:cs typeface="+mn-cs"/>
                        </a:rPr>
                        <a:t>  </a:t>
                      </a:r>
                      <a:r>
                        <a:rPr lang="en-US" altLang="en-US" sz="1100" kern="1200" dirty="0">
                          <a:solidFill>
                            <a:schemeClr val="dk1"/>
                          </a:solidFill>
                          <a:latin typeface="+mn-lt"/>
                          <a:ea typeface="+mn-ea"/>
                          <a:cs typeface="+mn-cs"/>
                        </a:rPr>
                        <a:t>Employment and Social Development Canada</a:t>
                      </a:r>
                      <a:endParaRPr lang="en-US" sz="1100" kern="1200" dirty="0">
                        <a:solidFill>
                          <a:schemeClr val="dk1"/>
                        </a:solidFill>
                        <a:latin typeface="+mn-lt"/>
                        <a:ea typeface="+mn-ea"/>
                        <a:cs typeface="+mn-cs"/>
                      </a:endParaRPr>
                    </a:p>
                  </a:txBody>
                  <a:tcPr marL="68580" marR="68580" marT="34290" marB="34290"/>
                </a:tc>
                <a:extLst>
                  <a:ext uri="{0D108BD9-81ED-4DB2-BD59-A6C34878D82A}">
                    <a16:rowId xmlns:a16="http://schemas.microsoft.com/office/drawing/2014/main" val="2643454425"/>
                  </a:ext>
                </a:extLst>
              </a:tr>
              <a:tr h="272274">
                <a:tc>
                  <a:txBody>
                    <a:bodyPr/>
                    <a:lstStyle/>
                    <a:p>
                      <a:r>
                        <a:rPr lang="en-US" sz="1100" dirty="0"/>
                        <a:t>International trade</a:t>
                      </a:r>
                    </a:p>
                  </a:txBody>
                  <a:tcPr marL="68580" marR="68580" marT="34290" marB="34290"/>
                </a:tc>
                <a:tc>
                  <a:txBody>
                    <a:bodyPr/>
                    <a:lstStyle/>
                    <a:p>
                      <a:r>
                        <a:rPr lang="en-US" sz="1100" kern="1200" dirty="0">
                          <a:solidFill>
                            <a:schemeClr val="dk1"/>
                          </a:solidFill>
                          <a:latin typeface="+mn-lt"/>
                          <a:ea typeface="+mn-ea"/>
                          <a:cs typeface="+mn-cs"/>
                        </a:rPr>
                        <a:t>Thomas Mills, Shailesh </a:t>
                      </a:r>
                      <a:r>
                        <a:rPr lang="en-US" sz="1100" kern="1200" dirty="0" err="1">
                          <a:solidFill>
                            <a:schemeClr val="dk1"/>
                          </a:solidFill>
                          <a:latin typeface="+mn-lt"/>
                          <a:ea typeface="+mn-ea"/>
                          <a:cs typeface="+mn-cs"/>
                        </a:rPr>
                        <a:t>Sardesai</a:t>
                      </a:r>
                      <a:r>
                        <a:rPr lang="en-US" sz="1100" kern="1200" dirty="0">
                          <a:solidFill>
                            <a:schemeClr val="dk1"/>
                          </a:solidFill>
                          <a:latin typeface="+mn-lt"/>
                          <a:ea typeface="+mn-ea"/>
                          <a:cs typeface="+mn-cs"/>
                        </a:rPr>
                        <a:t> DHS CBP</a:t>
                      </a:r>
                    </a:p>
                  </a:txBody>
                  <a:tcPr marL="68580" marR="68580" marT="34290" marB="34290"/>
                </a:tc>
                <a:extLst>
                  <a:ext uri="{0D108BD9-81ED-4DB2-BD59-A6C34878D82A}">
                    <a16:rowId xmlns:a16="http://schemas.microsoft.com/office/drawing/2014/main" val="593412074"/>
                  </a:ext>
                </a:extLst>
              </a:tr>
              <a:tr h="272274">
                <a:tc>
                  <a:txBody>
                    <a:bodyPr/>
                    <a:lstStyle/>
                    <a:p>
                      <a:r>
                        <a:rPr lang="en-US" sz="1100" dirty="0"/>
                        <a:t>Justice</a:t>
                      </a:r>
                    </a:p>
                  </a:txBody>
                  <a:tcPr marL="68580" marR="68580" marT="34290" marB="34290"/>
                </a:tc>
                <a:tc>
                  <a:txBody>
                    <a:bodyPr/>
                    <a:lstStyle/>
                    <a:p>
                      <a:r>
                        <a:rPr lang="en-US" sz="1100" dirty="0"/>
                        <a:t>Kate </a:t>
                      </a:r>
                      <a:r>
                        <a:rPr lang="en-US" sz="1100" dirty="0" err="1"/>
                        <a:t>Stilhol</a:t>
                      </a:r>
                      <a:r>
                        <a:rPr lang="en-US" sz="1100" dirty="0"/>
                        <a:t>/ </a:t>
                      </a:r>
                      <a:r>
                        <a:rPr lang="en-US" sz="1100" dirty="0" err="1"/>
                        <a:t>Nlets</a:t>
                      </a:r>
                      <a:endParaRPr lang="en-US" sz="1100" dirty="0"/>
                    </a:p>
                  </a:txBody>
                  <a:tcPr marL="68580" marR="68580" marT="34290" marB="34290"/>
                </a:tc>
                <a:extLst>
                  <a:ext uri="{0D108BD9-81ED-4DB2-BD59-A6C34878D82A}">
                    <a16:rowId xmlns:a16="http://schemas.microsoft.com/office/drawing/2014/main" val="650040229"/>
                  </a:ext>
                </a:extLst>
              </a:tr>
              <a:tr h="272274">
                <a:tc>
                  <a:txBody>
                    <a:bodyPr/>
                    <a:lstStyle/>
                    <a:p>
                      <a:r>
                        <a:rPr lang="en-US" sz="1100" b="1" dirty="0">
                          <a:solidFill>
                            <a:srgbClr val="FF0000"/>
                          </a:solidFill>
                        </a:rPr>
                        <a:t>Learning and Development (New 2021)</a:t>
                      </a:r>
                    </a:p>
                  </a:txBody>
                  <a:tcPr marL="68580" marR="68580" marT="34290" marB="34290"/>
                </a:tc>
                <a:tc>
                  <a:txBody>
                    <a:bodyPr/>
                    <a:lstStyle/>
                    <a:p>
                      <a:r>
                        <a:rPr lang="en-US" sz="1100" dirty="0"/>
                        <a:t>Dr. </a:t>
                      </a:r>
                      <a:r>
                        <a:rPr lang="en-US" sz="1100" dirty="0" err="1"/>
                        <a:t>Sae</a:t>
                      </a:r>
                      <a:r>
                        <a:rPr lang="en-US" sz="1100" dirty="0"/>
                        <a:t> Schatz ADL</a:t>
                      </a:r>
                    </a:p>
                  </a:txBody>
                  <a:tcPr marL="68580" marR="68580" marT="34290" marB="34290"/>
                </a:tc>
                <a:extLst>
                  <a:ext uri="{0D108BD9-81ED-4DB2-BD59-A6C34878D82A}">
                    <a16:rowId xmlns:a16="http://schemas.microsoft.com/office/drawing/2014/main" val="3271974845"/>
                  </a:ext>
                </a:extLst>
              </a:tr>
              <a:tr h="272274">
                <a:tc>
                  <a:txBody>
                    <a:bodyPr/>
                    <a:lstStyle/>
                    <a:p>
                      <a:r>
                        <a:rPr lang="en-US" sz="1100" dirty="0"/>
                        <a:t>Maritime</a:t>
                      </a:r>
                    </a:p>
                  </a:txBody>
                  <a:tcPr marL="68580" marR="68580" marT="34290" marB="34290"/>
                </a:tc>
                <a:tc>
                  <a:txBody>
                    <a:bodyPr/>
                    <a:lstStyle/>
                    <a:p>
                      <a:r>
                        <a:rPr lang="en-US" sz="1100" dirty="0"/>
                        <a:t>Sandra Brown, Kelly McCool/ OPNAV N9ID, N2N6IB</a:t>
                      </a:r>
                    </a:p>
                  </a:txBody>
                  <a:tcPr marL="68580" marR="68580" marT="34290" marB="34290"/>
                </a:tc>
                <a:extLst>
                  <a:ext uri="{0D108BD9-81ED-4DB2-BD59-A6C34878D82A}">
                    <a16:rowId xmlns:a16="http://schemas.microsoft.com/office/drawing/2014/main" val="1155664976"/>
                  </a:ext>
                </a:extLst>
              </a:tr>
              <a:tr h="272274">
                <a:tc>
                  <a:txBody>
                    <a:bodyPr/>
                    <a:lstStyle/>
                    <a:p>
                      <a:r>
                        <a:rPr lang="en-US" sz="1100" dirty="0" err="1"/>
                        <a:t>MilOps</a:t>
                      </a:r>
                      <a:endParaRPr lang="en-US" sz="1100" dirty="0"/>
                    </a:p>
                  </a:txBody>
                  <a:tcPr marL="68580" marR="68580" marT="34290" marB="34290"/>
                </a:tc>
                <a:tc>
                  <a:txBody>
                    <a:bodyPr/>
                    <a:lstStyle/>
                    <a:p>
                      <a:r>
                        <a:rPr lang="en-US" sz="1100" dirty="0"/>
                        <a:t>Jeffery R. Jones, Ralph O’Connell/ JS J6</a:t>
                      </a:r>
                    </a:p>
                  </a:txBody>
                  <a:tcPr marL="68580" marR="68580" marT="34290" marB="34290"/>
                </a:tc>
                <a:extLst>
                  <a:ext uri="{0D108BD9-81ED-4DB2-BD59-A6C34878D82A}">
                    <a16:rowId xmlns:a16="http://schemas.microsoft.com/office/drawing/2014/main" val="3934722133"/>
                  </a:ext>
                </a:extLst>
              </a:tr>
              <a:tr h="272274">
                <a:tc>
                  <a:txBody>
                    <a:bodyPr/>
                    <a:lstStyle/>
                    <a:p>
                      <a:r>
                        <a:rPr lang="en-US" sz="1100" dirty="0"/>
                        <a:t>Screening</a:t>
                      </a:r>
                    </a:p>
                  </a:txBody>
                  <a:tcPr marL="68580" marR="68580" marT="34290" marB="34290"/>
                </a:tc>
                <a:tc>
                  <a:txBody>
                    <a:bodyPr/>
                    <a:lstStyle/>
                    <a:p>
                      <a:r>
                        <a:rPr lang="en-US" sz="1100" dirty="0"/>
                        <a:t>Steve Yonkers/ DHS</a:t>
                      </a:r>
                    </a:p>
                  </a:txBody>
                  <a:tcPr marL="68580" marR="68580" marT="34290" marB="34290"/>
                </a:tc>
                <a:extLst>
                  <a:ext uri="{0D108BD9-81ED-4DB2-BD59-A6C34878D82A}">
                    <a16:rowId xmlns:a16="http://schemas.microsoft.com/office/drawing/2014/main" val="2247006798"/>
                  </a:ext>
                </a:extLst>
              </a:tr>
              <a:tr h="272274">
                <a:tc>
                  <a:txBody>
                    <a:bodyPr/>
                    <a:lstStyle/>
                    <a:p>
                      <a:r>
                        <a:rPr lang="en-US" sz="1100" dirty="0"/>
                        <a:t>Surface Transportation</a:t>
                      </a:r>
                    </a:p>
                  </a:txBody>
                  <a:tcPr marL="68580" marR="68580" marT="34290" marB="34290"/>
                </a:tc>
                <a:tc>
                  <a:txBody>
                    <a:bodyPr/>
                    <a:lstStyle/>
                    <a:p>
                      <a:r>
                        <a:rPr lang="en-US" sz="1100" dirty="0"/>
                        <a:t>Dan Morgan/ DOT</a:t>
                      </a:r>
                    </a:p>
                  </a:txBody>
                  <a:tcPr marL="68580" marR="68580" marT="34290" marB="34290"/>
                </a:tc>
                <a:extLst>
                  <a:ext uri="{0D108BD9-81ED-4DB2-BD59-A6C34878D82A}">
                    <a16:rowId xmlns:a16="http://schemas.microsoft.com/office/drawing/2014/main" val="2781088656"/>
                  </a:ext>
                </a:extLst>
              </a:tr>
            </a:tbl>
          </a:graphicData>
        </a:graphic>
      </p:graphicFrame>
      <p:pic>
        <p:nvPicPr>
          <p:cNvPr id="4" name="Picture 3"/>
          <p:cNvPicPr>
            <a:picLocks noChangeAspect="1"/>
          </p:cNvPicPr>
          <p:nvPr/>
        </p:nvPicPr>
        <p:blipFill>
          <a:blip r:embed="rId2">
            <a:clrChange>
              <a:clrFrom>
                <a:srgbClr val="FBFBFB"/>
              </a:clrFrom>
              <a:clrTo>
                <a:srgbClr val="FBFBFB">
                  <a:alpha val="0"/>
                </a:srgbClr>
              </a:clrTo>
            </a:clrChange>
          </a:blip>
          <a:stretch>
            <a:fillRect/>
          </a:stretch>
        </p:blipFill>
        <p:spPr>
          <a:xfrm>
            <a:off x="6793359" y="3920660"/>
            <a:ext cx="2089384" cy="2168184"/>
          </a:xfrm>
          <a:prstGeom prst="rect">
            <a:avLst/>
          </a:prstGeom>
        </p:spPr>
      </p:pic>
    </p:spTree>
    <p:extLst>
      <p:ext uri="{BB962C8B-B14F-4D97-AF65-F5344CB8AC3E}">
        <p14:creationId xmlns:p14="http://schemas.microsoft.com/office/powerpoint/2010/main" val="32166024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endParaRPr lang="en-US" sz="2400" dirty="0">
              <a:solidFill>
                <a:schemeClr val="bg1"/>
              </a:solidFill>
            </a:endParaRPr>
          </a:p>
          <a:p>
            <a:pPr>
              <a:buClr>
                <a:schemeClr val="bg1"/>
              </a:buClr>
            </a:pPr>
            <a:r>
              <a:rPr lang="en-US" sz="5400" dirty="0" smtClean="0">
                <a:solidFill>
                  <a:schemeClr val="bg1"/>
                </a:solidFill>
              </a:rPr>
              <a:t>Work Plan</a:t>
            </a:r>
            <a:endParaRPr lang="en-US" sz="5400" dirty="0">
              <a:solidFill>
                <a:schemeClr val="bg1"/>
              </a:solidFill>
            </a:endParaRP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170"/>
                </a:solidFill>
                <a:effectLst/>
                <a:uLnTx/>
                <a:uFillTx/>
                <a:latin typeface="Arial"/>
                <a:ea typeface="+mn-ea"/>
                <a:cs typeface="+mn-cs"/>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Executive/Plenary Session</a:t>
            </a:r>
          </a:p>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Highlights</a:t>
            </a:r>
            <a:endParaRPr kumimoji="0" lang="en-US" sz="3200" b="1" i="0" u="none" strike="noStrike" kern="1200" cap="all" spc="0" normalizeH="0" baseline="0" noProof="0" dirty="0">
              <a:ln>
                <a:noFill/>
              </a:ln>
              <a:solidFill>
                <a:srgbClr val="1F497D"/>
              </a:solidFill>
              <a:effectLst/>
              <a:uLnTx/>
              <a:uFillTx/>
              <a:latin typeface="Arial"/>
              <a:ea typeface="+mj-ea"/>
              <a:cs typeface="+mj-cs"/>
            </a:endParaRPr>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B32A933F-296C-4228-BB35-03D410F11C54}" type="slidenum">
              <a:rPr kumimoji="0" lang="en-US" sz="1400" b="0" i="0" u="none" strike="noStrike" kern="1200" cap="none" spc="0" normalizeH="0" baseline="0" noProof="0" smtClean="0">
                <a:ln>
                  <a:noFill/>
                </a:ln>
                <a:solidFill>
                  <a:prstClr val="white"/>
                </a:solidFill>
                <a:effectLst/>
                <a:uLnTx/>
                <a:uFillTx/>
                <a:latin typeface="Arial"/>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26</a:t>
            </a:fld>
            <a:endParaRPr kumimoji="0" lang="en-US" sz="1400" b="0" i="0" u="none" strike="noStrike" kern="1200" cap="none" spc="0" normalizeH="0" baseline="0" noProof="0" dirty="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35454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737360" y="401036"/>
            <a:ext cx="6172200" cy="608519"/>
          </a:xfrm>
        </p:spPr>
        <p:txBody>
          <a:bodyPr lIns="0" tIns="0" rIns="0" bIns="0" anchor="t" anchorCtr="0"/>
          <a:lstStyle/>
          <a:p>
            <a:pPr algn="ctr"/>
            <a:r>
              <a:rPr lang="en-US" sz="2800" spc="-60" dirty="0">
                <a:solidFill>
                  <a:srgbClr val="00506F"/>
                </a:solidFill>
                <a:latin typeface="Tw Cen MT"/>
              </a:rPr>
              <a:t>Remainder of CY2021 Work plan</a:t>
            </a:r>
          </a:p>
        </p:txBody>
      </p:sp>
      <p:sp>
        <p:nvSpPr>
          <p:cNvPr id="6" name="Content Placeholder 5"/>
          <p:cNvSpPr>
            <a:spLocks noGrp="1"/>
          </p:cNvSpPr>
          <p:nvPr>
            <p:ph sz="quarter" idx="11"/>
          </p:nvPr>
        </p:nvSpPr>
        <p:spPr>
          <a:xfrm>
            <a:off x="287383" y="1123406"/>
            <a:ext cx="8582297" cy="4728754"/>
          </a:xfrm>
        </p:spPr>
        <p:txBody>
          <a:bodyPr>
            <a:normAutofit/>
          </a:bodyPr>
          <a:lstStyle/>
          <a:p>
            <a:pPr marL="0" indent="0">
              <a:lnSpc>
                <a:spcPct val="120000"/>
              </a:lnSpc>
              <a:spcBef>
                <a:spcPts val="900"/>
              </a:spcBef>
              <a:buNone/>
            </a:pPr>
            <a:r>
              <a:rPr lang="en-US" sz="2100" b="1" spc="-38" dirty="0">
                <a:solidFill>
                  <a:schemeClr val="bg1"/>
                </a:solidFill>
              </a:rPr>
              <a:t>Major Goals</a:t>
            </a:r>
          </a:p>
          <a:p>
            <a:pPr marL="685800" lvl="1" indent="-342900">
              <a:lnSpc>
                <a:spcPct val="120000"/>
              </a:lnSpc>
              <a:spcBef>
                <a:spcPts val="900"/>
              </a:spcBef>
              <a:buClr>
                <a:schemeClr val="bg1"/>
              </a:buClr>
              <a:buFont typeface="+mj-lt"/>
              <a:buAutoNum type="arabicPeriod"/>
            </a:pPr>
            <a:r>
              <a:rPr lang="en-US" sz="1800" spc="-38" dirty="0">
                <a:solidFill>
                  <a:schemeClr val="bg1"/>
                </a:solidFill>
              </a:rPr>
              <a:t>Start effort to make NIEM an Open Standard</a:t>
            </a:r>
          </a:p>
          <a:p>
            <a:pPr marL="685800" lvl="1" indent="-342900">
              <a:lnSpc>
                <a:spcPct val="120000"/>
              </a:lnSpc>
              <a:spcBef>
                <a:spcPts val="900"/>
              </a:spcBef>
              <a:buClr>
                <a:schemeClr val="bg1"/>
              </a:buClr>
              <a:buFont typeface="+mj-lt"/>
              <a:buAutoNum type="arabicPeriod"/>
            </a:pPr>
            <a:r>
              <a:rPr lang="en-US" sz="1800" spc="-38" dirty="0">
                <a:solidFill>
                  <a:schemeClr val="bg1"/>
                </a:solidFill>
              </a:rPr>
              <a:t>Complete NIEM 5.1 minor model update and initiate NIEM 5.2 minor release </a:t>
            </a:r>
          </a:p>
          <a:p>
            <a:pPr marL="685800" lvl="1" indent="-342900">
              <a:lnSpc>
                <a:spcPct val="120000"/>
              </a:lnSpc>
              <a:spcBef>
                <a:spcPts val="900"/>
              </a:spcBef>
              <a:buClr>
                <a:schemeClr val="bg1"/>
              </a:buClr>
              <a:buFont typeface="+mj-lt"/>
              <a:buAutoNum type="arabicPeriod"/>
            </a:pPr>
            <a:r>
              <a:rPr lang="en-US" sz="1800" spc="-38" dirty="0">
                <a:solidFill>
                  <a:schemeClr val="bg1"/>
                </a:solidFill>
              </a:rPr>
              <a:t>Conduct robust strategic communications engagements </a:t>
            </a:r>
          </a:p>
          <a:p>
            <a:pPr marL="685800" lvl="1" indent="-342900">
              <a:lnSpc>
                <a:spcPct val="120000"/>
              </a:lnSpc>
              <a:spcBef>
                <a:spcPts val="900"/>
              </a:spcBef>
              <a:buClr>
                <a:schemeClr val="bg1"/>
              </a:buClr>
              <a:buFont typeface="+mj-lt"/>
              <a:buAutoNum type="arabicPeriod"/>
            </a:pPr>
            <a:r>
              <a:rPr lang="en-US" sz="1800" spc="-38" dirty="0">
                <a:solidFill>
                  <a:schemeClr val="bg1"/>
                </a:solidFill>
              </a:rPr>
              <a:t>Emphasize integration with emerging technologies – Meta Model (AI, Cloud, Cyber, UML, JSON)</a:t>
            </a:r>
          </a:p>
          <a:p>
            <a:pPr marL="685800" lvl="1" indent="-342900">
              <a:lnSpc>
                <a:spcPct val="120000"/>
              </a:lnSpc>
              <a:spcBef>
                <a:spcPts val="900"/>
              </a:spcBef>
              <a:buClr>
                <a:schemeClr val="bg1"/>
              </a:buClr>
              <a:buFont typeface="+mj-lt"/>
              <a:buAutoNum type="arabicPeriod"/>
            </a:pPr>
            <a:r>
              <a:rPr lang="en-US" sz="1800" spc="-38" dirty="0">
                <a:solidFill>
                  <a:schemeClr val="bg1"/>
                </a:solidFill>
              </a:rPr>
              <a:t>Mature international alignment (Canada, FVEY, NATO)</a:t>
            </a:r>
          </a:p>
          <a:p>
            <a:pPr marL="685800" lvl="1" indent="-342900">
              <a:lnSpc>
                <a:spcPct val="120000"/>
              </a:lnSpc>
              <a:spcBef>
                <a:spcPts val="900"/>
              </a:spcBef>
              <a:buClr>
                <a:schemeClr val="bg1"/>
              </a:buClr>
              <a:buFont typeface="+mj-lt"/>
              <a:buAutoNum type="arabicPeriod"/>
            </a:pPr>
            <a:r>
              <a:rPr lang="en-US" sz="1800" spc="-38" dirty="0">
                <a:solidFill>
                  <a:schemeClr val="bg1"/>
                </a:solidFill>
              </a:rPr>
              <a:t>Progress state, local, tribal, territorial engagements</a:t>
            </a:r>
          </a:p>
          <a:p>
            <a:pPr marL="685800" lvl="1" indent="-342900">
              <a:lnSpc>
                <a:spcPct val="120000"/>
              </a:lnSpc>
              <a:spcBef>
                <a:spcPts val="900"/>
              </a:spcBef>
              <a:buFont typeface="+mj-lt"/>
              <a:buAutoNum type="arabicPeriod"/>
            </a:pPr>
            <a:endParaRPr lang="en-US" sz="1800" spc="-38" dirty="0">
              <a:solidFill>
                <a:schemeClr val="bg1"/>
              </a:solidFill>
            </a:endParaRPr>
          </a:p>
        </p:txBody>
      </p:sp>
      <p:sp>
        <p:nvSpPr>
          <p:cNvPr id="3" name="Footer Placeholder 2"/>
          <p:cNvSpPr>
            <a:spLocks noGrp="1"/>
          </p:cNvSpPr>
          <p:nvPr>
            <p:ph type="ftr" sz="quarter" idx="3"/>
          </p:nvPr>
        </p:nvSpPr>
        <p:spPr/>
        <p:txBody>
          <a:bodyPr/>
          <a:lstStyle/>
          <a:p>
            <a:pPr defTabSz="342900">
              <a:defRPr/>
            </a:pPr>
            <a:fld id="{A2DCC83A-1856-416B-9842-66FE29E71306}" type="slidenum">
              <a:rPr lang="en-US">
                <a:solidFill>
                  <a:srgbClr val="1F497D"/>
                </a:solidFill>
                <a:latin typeface="Arial"/>
              </a:rPr>
              <a:pPr defTabSz="342900">
                <a:defRPr/>
              </a:pPr>
              <a:t>27</a:t>
            </a:fld>
            <a:endParaRPr lang="en-US" dirty="0">
              <a:solidFill>
                <a:srgbClr val="1F497D"/>
              </a:solidFill>
              <a:latin typeface="Arial"/>
            </a:endParaRPr>
          </a:p>
        </p:txBody>
      </p:sp>
      <p:sp>
        <p:nvSpPr>
          <p:cNvPr id="5" name="Slide Number Placeholder 3">
            <a:extLst>
              <a:ext uri="{FF2B5EF4-FFF2-40B4-BE49-F238E27FC236}">
                <a16:creationId xmlns:a16="http://schemas.microsoft.com/office/drawing/2014/main" id="{67757DB5-B522-47CC-9D25-F6E7B45B605B}"/>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27</a:t>
            </a:fld>
            <a:endParaRPr lang="en-US" sz="1400" dirty="0">
              <a:solidFill>
                <a:schemeClr val="bg1"/>
              </a:solidFill>
            </a:endParaRPr>
          </a:p>
        </p:txBody>
      </p:sp>
    </p:spTree>
    <p:extLst>
      <p:ext uri="{BB962C8B-B14F-4D97-AF65-F5344CB8AC3E}">
        <p14:creationId xmlns:p14="http://schemas.microsoft.com/office/powerpoint/2010/main" val="1681916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828800" y="283841"/>
            <a:ext cx="6172200" cy="608519"/>
          </a:xfrm>
        </p:spPr>
        <p:txBody>
          <a:bodyPr lIns="0" tIns="0" rIns="0" bIns="0" anchor="t" anchorCtr="0"/>
          <a:lstStyle/>
          <a:p>
            <a:pPr algn="ctr"/>
            <a:r>
              <a:rPr lang="en-US" sz="2800" spc="-60" dirty="0">
                <a:solidFill>
                  <a:srgbClr val="00506F"/>
                </a:solidFill>
                <a:latin typeface="Tw Cen MT"/>
              </a:rPr>
              <a:t>FY2022 Work Plan</a:t>
            </a:r>
          </a:p>
        </p:txBody>
      </p:sp>
      <p:sp>
        <p:nvSpPr>
          <p:cNvPr id="6" name="Content Placeholder 5"/>
          <p:cNvSpPr>
            <a:spLocks noGrp="1"/>
          </p:cNvSpPr>
          <p:nvPr>
            <p:ph sz="quarter" idx="11"/>
          </p:nvPr>
        </p:nvSpPr>
        <p:spPr>
          <a:xfrm>
            <a:off x="378823" y="892359"/>
            <a:ext cx="8425543" cy="4789983"/>
          </a:xfrm>
        </p:spPr>
        <p:txBody>
          <a:bodyPr>
            <a:normAutofit fontScale="92500" lnSpcReduction="10000"/>
          </a:bodyPr>
          <a:lstStyle/>
          <a:p>
            <a:pPr marL="0" indent="0">
              <a:lnSpc>
                <a:spcPct val="120000"/>
              </a:lnSpc>
              <a:spcBef>
                <a:spcPts val="900"/>
              </a:spcBef>
              <a:buNone/>
            </a:pPr>
            <a:r>
              <a:rPr lang="en-US" sz="2100" b="1" spc="-38" dirty="0">
                <a:solidFill>
                  <a:schemeClr val="bg1"/>
                </a:solidFill>
              </a:rPr>
              <a:t>Tentative Major Goals</a:t>
            </a:r>
          </a:p>
          <a:p>
            <a:pPr marL="685800" lvl="1" indent="-342900">
              <a:lnSpc>
                <a:spcPct val="120000"/>
              </a:lnSpc>
              <a:spcBef>
                <a:spcPts val="900"/>
              </a:spcBef>
              <a:buClr>
                <a:schemeClr val="bg1"/>
              </a:buClr>
              <a:buFont typeface="+mj-lt"/>
              <a:buAutoNum type="arabicPeriod"/>
            </a:pPr>
            <a:r>
              <a:rPr lang="en-US" sz="1800" spc="-38" dirty="0">
                <a:solidFill>
                  <a:schemeClr val="bg1"/>
                </a:solidFill>
              </a:rPr>
              <a:t>Update NIEM Governance </a:t>
            </a:r>
          </a:p>
          <a:p>
            <a:pPr marL="685800" lvl="1" indent="-342900">
              <a:lnSpc>
                <a:spcPct val="120000"/>
              </a:lnSpc>
              <a:spcBef>
                <a:spcPts val="900"/>
              </a:spcBef>
              <a:buClr>
                <a:schemeClr val="bg1"/>
              </a:buClr>
              <a:buFont typeface="+mj-lt"/>
              <a:buAutoNum type="arabicPeriod"/>
            </a:pPr>
            <a:r>
              <a:rPr lang="en-US" sz="1800" spc="-38" dirty="0">
                <a:solidFill>
                  <a:schemeClr val="bg1"/>
                </a:solidFill>
              </a:rPr>
              <a:t>Advance Meta-model implementation</a:t>
            </a:r>
          </a:p>
          <a:p>
            <a:pPr marL="685800" lvl="1" indent="-342900">
              <a:lnSpc>
                <a:spcPct val="120000"/>
              </a:lnSpc>
              <a:spcBef>
                <a:spcPts val="900"/>
              </a:spcBef>
              <a:buClr>
                <a:schemeClr val="bg1"/>
              </a:buClr>
              <a:buFont typeface="+mj-lt"/>
              <a:buAutoNum type="arabicPeriod"/>
            </a:pPr>
            <a:r>
              <a:rPr lang="en-US" sz="1800" spc="-38" dirty="0">
                <a:solidFill>
                  <a:schemeClr val="bg1"/>
                </a:solidFill>
              </a:rPr>
              <a:t>Plan execute 5.1 minor release  </a:t>
            </a:r>
          </a:p>
          <a:p>
            <a:pPr marL="685800" lvl="1" indent="-342900">
              <a:lnSpc>
                <a:spcPct val="120000"/>
              </a:lnSpc>
              <a:spcBef>
                <a:spcPts val="900"/>
              </a:spcBef>
              <a:buClr>
                <a:schemeClr val="bg1"/>
              </a:buClr>
              <a:buFont typeface="+mj-lt"/>
              <a:buAutoNum type="arabicPeriod"/>
            </a:pPr>
            <a:r>
              <a:rPr lang="en-US" sz="1800" spc="-38" dirty="0">
                <a:solidFill>
                  <a:schemeClr val="bg1"/>
                </a:solidFill>
              </a:rPr>
              <a:t>Implement International localizations to use NIEM</a:t>
            </a:r>
          </a:p>
          <a:p>
            <a:pPr marL="685800" lvl="1" indent="-342900">
              <a:lnSpc>
                <a:spcPct val="120000"/>
              </a:lnSpc>
              <a:spcBef>
                <a:spcPts val="900"/>
              </a:spcBef>
              <a:buClr>
                <a:schemeClr val="bg1"/>
              </a:buClr>
              <a:buFont typeface="+mj-lt"/>
              <a:buAutoNum type="arabicPeriod"/>
            </a:pPr>
            <a:r>
              <a:rPr lang="en-US" sz="1800" spc="-38" dirty="0">
                <a:solidFill>
                  <a:schemeClr val="bg1"/>
                </a:solidFill>
              </a:rPr>
              <a:t>Launch monthly NIEM virtual training sessions</a:t>
            </a:r>
          </a:p>
          <a:p>
            <a:pPr marL="685800" lvl="1" indent="-342900">
              <a:lnSpc>
                <a:spcPct val="120000"/>
              </a:lnSpc>
              <a:spcBef>
                <a:spcPts val="900"/>
              </a:spcBef>
              <a:buClr>
                <a:schemeClr val="bg1"/>
              </a:buClr>
              <a:buFont typeface="+mj-lt"/>
              <a:buAutoNum type="arabicPeriod"/>
            </a:pPr>
            <a:r>
              <a:rPr lang="en-US" sz="1800" spc="-38" dirty="0">
                <a:solidFill>
                  <a:schemeClr val="bg1"/>
                </a:solidFill>
              </a:rPr>
              <a:t>Establish persistent NIEM and NCDF Data Lake instantiation</a:t>
            </a:r>
          </a:p>
          <a:p>
            <a:pPr marL="685800" lvl="1" indent="-342900">
              <a:lnSpc>
                <a:spcPct val="120000"/>
              </a:lnSpc>
              <a:spcBef>
                <a:spcPts val="900"/>
              </a:spcBef>
              <a:buClr>
                <a:schemeClr val="bg1"/>
              </a:buClr>
              <a:buFont typeface="+mj-lt"/>
              <a:buAutoNum type="arabicPeriod"/>
            </a:pPr>
            <a:r>
              <a:rPr lang="en-US" sz="1800" spc="-38" dirty="0">
                <a:solidFill>
                  <a:schemeClr val="bg1"/>
                </a:solidFill>
              </a:rPr>
              <a:t>Onboard Learning &amp; Development and International Human Services  Domains</a:t>
            </a:r>
          </a:p>
          <a:p>
            <a:pPr marL="685800" lvl="1" indent="-342900">
              <a:lnSpc>
                <a:spcPct val="120000"/>
              </a:lnSpc>
              <a:spcBef>
                <a:spcPts val="900"/>
              </a:spcBef>
              <a:buClr>
                <a:schemeClr val="bg1"/>
              </a:buClr>
              <a:buFont typeface="+mj-lt"/>
              <a:buAutoNum type="arabicPeriod"/>
            </a:pPr>
            <a:r>
              <a:rPr lang="en-US" sz="1800" spc="-38" dirty="0">
                <a:solidFill>
                  <a:schemeClr val="bg1"/>
                </a:solidFill>
              </a:rPr>
              <a:t>Explore new domains</a:t>
            </a:r>
          </a:p>
          <a:p>
            <a:pPr marL="685800" lvl="1" indent="-342900">
              <a:lnSpc>
                <a:spcPct val="120000"/>
              </a:lnSpc>
              <a:spcBef>
                <a:spcPts val="900"/>
              </a:spcBef>
              <a:buClr>
                <a:schemeClr val="bg1"/>
              </a:buClr>
              <a:buFont typeface="+mj-lt"/>
              <a:buAutoNum type="arabicPeriod"/>
            </a:pPr>
            <a:r>
              <a:rPr lang="en-US" sz="1800" spc="-38" dirty="0">
                <a:solidFill>
                  <a:schemeClr val="bg1"/>
                </a:solidFill>
              </a:rPr>
              <a:t>Encourage New Adopters: Education, NOAA Fisheries, Treasury (DAIMS), Veterans Affairs </a:t>
            </a:r>
          </a:p>
          <a:p>
            <a:pPr marL="685800" lvl="1" indent="-342900">
              <a:lnSpc>
                <a:spcPct val="120000"/>
              </a:lnSpc>
              <a:spcBef>
                <a:spcPts val="900"/>
              </a:spcBef>
              <a:buClr>
                <a:schemeClr val="bg1"/>
              </a:buClr>
              <a:buFont typeface="+mj-lt"/>
              <a:buAutoNum type="arabicPeriod"/>
            </a:pPr>
            <a:r>
              <a:rPr lang="en-US" sz="1800" spc="-38" dirty="0">
                <a:solidFill>
                  <a:schemeClr val="bg1"/>
                </a:solidFill>
              </a:rPr>
              <a:t>Strong state, local, tribal engagement</a:t>
            </a:r>
          </a:p>
        </p:txBody>
      </p:sp>
      <p:sp>
        <p:nvSpPr>
          <p:cNvPr id="3" name="Footer Placeholder 2"/>
          <p:cNvSpPr>
            <a:spLocks noGrp="1"/>
          </p:cNvSpPr>
          <p:nvPr>
            <p:ph type="ftr" sz="quarter" idx="3"/>
          </p:nvPr>
        </p:nvSpPr>
        <p:spPr/>
        <p:txBody>
          <a:bodyPr/>
          <a:lstStyle/>
          <a:p>
            <a:pPr defTabSz="342900">
              <a:defRPr/>
            </a:pPr>
            <a:fld id="{A2DCC83A-1856-416B-9842-66FE29E71306}" type="slidenum">
              <a:rPr lang="en-US">
                <a:solidFill>
                  <a:srgbClr val="1F497D"/>
                </a:solidFill>
                <a:latin typeface="Arial"/>
              </a:rPr>
              <a:pPr defTabSz="342900">
                <a:defRPr/>
              </a:pPr>
              <a:t>28</a:t>
            </a:fld>
            <a:endParaRPr lang="en-US" dirty="0">
              <a:solidFill>
                <a:srgbClr val="1F497D"/>
              </a:solidFill>
              <a:latin typeface="Arial"/>
            </a:endParaRPr>
          </a:p>
        </p:txBody>
      </p:sp>
      <p:sp>
        <p:nvSpPr>
          <p:cNvPr id="2" name="TextBox 1">
            <a:extLst>
              <a:ext uri="{FF2B5EF4-FFF2-40B4-BE49-F238E27FC236}">
                <a16:creationId xmlns:a16="http://schemas.microsoft.com/office/drawing/2014/main" id="{8D57C193-F7E3-4775-9FA2-8F40314249B7}"/>
              </a:ext>
            </a:extLst>
          </p:cNvPr>
          <p:cNvSpPr txBox="1"/>
          <p:nvPr/>
        </p:nvSpPr>
        <p:spPr>
          <a:xfrm>
            <a:off x="2583187" y="5789211"/>
            <a:ext cx="4368504" cy="300082"/>
          </a:xfrm>
          <a:prstGeom prst="rect">
            <a:avLst/>
          </a:prstGeom>
          <a:solidFill>
            <a:srgbClr val="E6B9B8"/>
          </a:solidFill>
          <a:ln>
            <a:solidFill>
              <a:srgbClr val="020A0E"/>
            </a:solidFill>
          </a:ln>
        </p:spPr>
        <p:txBody>
          <a:bodyPr wrap="none" rtlCol="0">
            <a:spAutoFit/>
          </a:bodyPr>
          <a:lstStyle/>
          <a:p>
            <a:r>
              <a:rPr lang="en-US" sz="1350" dirty="0"/>
              <a:t>DOD Leadership and Resource Sponsor Input Desired</a:t>
            </a:r>
          </a:p>
        </p:txBody>
      </p:sp>
      <p:sp>
        <p:nvSpPr>
          <p:cNvPr id="8" name="Slide Number Placeholder 3">
            <a:extLst>
              <a:ext uri="{FF2B5EF4-FFF2-40B4-BE49-F238E27FC236}">
                <a16:creationId xmlns:a16="http://schemas.microsoft.com/office/drawing/2014/main" id="{85FD768C-2F1B-4DC1-BF0F-61C179F9BD46}"/>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28</a:t>
            </a:fld>
            <a:endParaRPr lang="en-US" sz="1400" dirty="0">
              <a:solidFill>
                <a:schemeClr val="bg1"/>
              </a:solidFill>
            </a:endParaRPr>
          </a:p>
        </p:txBody>
      </p:sp>
    </p:spTree>
    <p:extLst>
      <p:ext uri="{BB962C8B-B14F-4D97-AF65-F5344CB8AC3E}">
        <p14:creationId xmlns:p14="http://schemas.microsoft.com/office/powerpoint/2010/main" val="1936642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8541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r>
              <a:rPr lang="en-US" sz="2400" dirty="0" smtClean="0">
                <a:solidFill>
                  <a:schemeClr val="bg1"/>
                </a:solidFill>
              </a:rPr>
              <a:t>NIEM Overview – Where We Want </a:t>
            </a:r>
            <a:r>
              <a:rPr lang="en-US" sz="2400" dirty="0">
                <a:solidFill>
                  <a:schemeClr val="bg1"/>
                </a:solidFill>
              </a:rPr>
              <a:t>T</a:t>
            </a:r>
            <a:r>
              <a:rPr lang="en-US" sz="2400" dirty="0" smtClean="0">
                <a:solidFill>
                  <a:schemeClr val="bg1"/>
                </a:solidFill>
              </a:rPr>
              <a:t>o Be (Stewart Whitehead)</a:t>
            </a:r>
          </a:p>
          <a:p>
            <a:pPr lvl="1">
              <a:buClr>
                <a:schemeClr val="bg1"/>
              </a:buClr>
            </a:pPr>
            <a:r>
              <a:rPr lang="en-US" sz="2400" dirty="0" smtClean="0">
                <a:solidFill>
                  <a:schemeClr val="bg1"/>
                </a:solidFill>
              </a:rPr>
              <a:t>Big Picture, Looking Back, </a:t>
            </a:r>
            <a:r>
              <a:rPr lang="en-US" sz="2400" dirty="0" smtClean="0">
                <a:solidFill>
                  <a:srgbClr val="FF0000"/>
                </a:solidFill>
              </a:rPr>
              <a:t>Where We Want to Be</a:t>
            </a:r>
          </a:p>
          <a:p>
            <a:pPr>
              <a:buClr>
                <a:schemeClr val="bg1"/>
              </a:buClr>
            </a:pPr>
            <a:r>
              <a:rPr lang="en-US" sz="2400" dirty="0" smtClean="0">
                <a:solidFill>
                  <a:schemeClr val="bg1"/>
                </a:solidFill>
              </a:rPr>
              <a:t>Executive Focus</a:t>
            </a:r>
          </a:p>
          <a:p>
            <a:pPr>
              <a:buClr>
                <a:schemeClr val="bg1"/>
              </a:buClr>
            </a:pPr>
            <a:r>
              <a:rPr lang="en-US" sz="2400" dirty="0" smtClean="0">
                <a:solidFill>
                  <a:schemeClr val="bg1"/>
                </a:solidFill>
              </a:rPr>
              <a:t>NIEM </a:t>
            </a:r>
            <a:r>
              <a:rPr lang="en-US" sz="2400" dirty="0">
                <a:solidFill>
                  <a:schemeClr val="bg1"/>
                </a:solidFill>
              </a:rPr>
              <a:t>Standard Options and </a:t>
            </a:r>
            <a:r>
              <a:rPr lang="en-US" sz="2400" dirty="0" smtClean="0">
                <a:solidFill>
                  <a:schemeClr val="bg1"/>
                </a:solidFill>
              </a:rPr>
              <a:t>Decision</a:t>
            </a:r>
          </a:p>
          <a:p>
            <a:pPr>
              <a:buClr>
                <a:schemeClr val="bg1"/>
              </a:buClr>
            </a:pPr>
            <a:r>
              <a:rPr lang="en-US" sz="2400" dirty="0">
                <a:solidFill>
                  <a:schemeClr val="bg1"/>
                </a:solidFill>
              </a:rPr>
              <a:t>NIEM Governance Review and </a:t>
            </a:r>
            <a:r>
              <a:rPr lang="en-US" sz="2400" dirty="0" smtClean="0">
                <a:solidFill>
                  <a:schemeClr val="bg1"/>
                </a:solidFill>
              </a:rPr>
              <a:t>Decision</a:t>
            </a:r>
          </a:p>
          <a:p>
            <a:pPr>
              <a:buClr>
                <a:schemeClr val="bg1"/>
              </a:buClr>
            </a:pPr>
            <a:r>
              <a:rPr lang="en-US" sz="2400" dirty="0">
                <a:solidFill>
                  <a:schemeClr val="bg1"/>
                </a:solidFill>
              </a:rPr>
              <a:t>New Domains</a:t>
            </a:r>
          </a:p>
          <a:p>
            <a:pPr lvl="1">
              <a:buClr>
                <a:schemeClr val="bg1"/>
              </a:buClr>
            </a:pPr>
            <a:r>
              <a:rPr lang="en-US" sz="2400" dirty="0">
                <a:solidFill>
                  <a:schemeClr val="bg1"/>
                </a:solidFill>
              </a:rPr>
              <a:t>L&amp;D (ADL) &amp; HIS (Govt. of Canada</a:t>
            </a:r>
            <a:r>
              <a:rPr lang="en-US" sz="2400" dirty="0" smtClean="0">
                <a:solidFill>
                  <a:schemeClr val="bg1"/>
                </a:solidFill>
              </a:rPr>
              <a:t>)</a:t>
            </a:r>
            <a:endParaRPr lang="en-US" sz="2400" dirty="0">
              <a:solidFill>
                <a:schemeClr val="bg1"/>
              </a:solidFill>
            </a:endParaRP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r>
              <a:rPr lang="en-US" dirty="0">
                <a:solidFill>
                  <a:srgbClr val="005170"/>
                </a:solidFill>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algn="ctr"/>
            <a:r>
              <a:rPr lang="en-US" sz="3200" dirty="0" smtClean="0"/>
              <a:t>Executive/Plenary Session</a:t>
            </a:r>
          </a:p>
          <a:p>
            <a:pPr algn="ctr"/>
            <a:r>
              <a:rPr lang="en-US" sz="3200" dirty="0" smtClean="0"/>
              <a:t>Highlights</a:t>
            </a:r>
            <a:endParaRPr lang="en-US" sz="3200" dirty="0"/>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3</a:t>
            </a:fld>
            <a:endParaRPr lang="en-US" sz="1400" dirty="0">
              <a:solidFill>
                <a:schemeClr val="bg1"/>
              </a:solidFill>
            </a:endParaRPr>
          </a:p>
        </p:txBody>
      </p:sp>
    </p:spTree>
    <p:extLst>
      <p:ext uri="{BB962C8B-B14F-4D97-AF65-F5344CB8AC3E}">
        <p14:creationId xmlns:p14="http://schemas.microsoft.com/office/powerpoint/2010/main" val="2134278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ADCDBD-BE15-4BAD-ADD7-0C2409D4373C}"/>
              </a:ext>
            </a:extLst>
          </p:cNvPr>
          <p:cNvSpPr txBox="1"/>
          <p:nvPr/>
        </p:nvSpPr>
        <p:spPr>
          <a:xfrm>
            <a:off x="2978332" y="3001421"/>
            <a:ext cx="6165668" cy="141577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
                <a:prstClr val="white"/>
              </a:buClr>
              <a:buSzTx/>
              <a:buFontTx/>
              <a:buNone/>
              <a:tabLst/>
              <a:defRPr/>
            </a:pPr>
            <a:r>
              <a:rPr kumimoji="0" lang="en-US" sz="3200" b="1"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rPr>
              <a:t>Mr. Stuart Whitehead (SES) </a:t>
            </a:r>
          </a:p>
          <a:p>
            <a:pPr marL="0" marR="0" lvl="0" indent="0" algn="l" defTabSz="457200" rtl="0" eaLnBrk="1" fontAlgn="auto" latinLnBrk="0" hangingPunct="1">
              <a:lnSpc>
                <a:spcPct val="100000"/>
              </a:lnSpc>
              <a:spcBef>
                <a:spcPts val="0"/>
              </a:spcBef>
              <a:spcAft>
                <a:spcPts val="0"/>
              </a:spcAft>
              <a:buClr>
                <a:prstClr val="white"/>
              </a:buClr>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rPr>
              <a:t>Deputy Director, Cyber &amp; Command, Control, Communications &amp; Computers Integration, Joint Staff J6  </a:t>
            </a:r>
            <a:br>
              <a:rPr kumimoji="0" lang="en-US" sz="18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rPr>
            </a:br>
            <a:r>
              <a:rPr kumimoji="0" lang="en-US" sz="18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rPr>
              <a:t>Executive Director – NMO, US Department of Defense</a:t>
            </a:r>
            <a:endParaRPr kumimoji="0" lang="en-US" sz="1800" b="0" i="0" u="none" strike="noStrike" kern="1200" cap="none" spc="0" normalizeH="0" baseline="0" noProof="0" dirty="0">
              <a:ln>
                <a:noFill/>
              </a:ln>
              <a:solidFill>
                <a:prstClr val="white"/>
              </a:solidFill>
              <a:effectLst/>
              <a:uLnTx/>
              <a:uFillTx/>
              <a:latin typeface="Arial"/>
              <a:ea typeface="+mn-ea"/>
              <a:cs typeface="+mn-cs"/>
            </a:endParaRPr>
          </a:p>
        </p:txBody>
      </p:sp>
      <p:pic>
        <p:nvPicPr>
          <p:cNvPr id="5" name="Picture 4">
            <a:extLst>
              <a:ext uri="{FF2B5EF4-FFF2-40B4-BE49-F238E27FC236}">
                <a16:creationId xmlns:a16="http://schemas.microsoft.com/office/drawing/2014/main" id="{373C143E-5C14-47B9-8B7A-8EF050AB9849}"/>
              </a:ext>
            </a:extLst>
          </p:cNvPr>
          <p:cNvPicPr>
            <a:picLocks noChangeAspect="1"/>
          </p:cNvPicPr>
          <p:nvPr/>
        </p:nvPicPr>
        <p:blipFill>
          <a:blip r:embed="rId2"/>
          <a:stretch>
            <a:fillRect/>
          </a:stretch>
        </p:blipFill>
        <p:spPr>
          <a:xfrm>
            <a:off x="497404" y="2571133"/>
            <a:ext cx="2370125" cy="2962656"/>
          </a:xfrm>
          <a:prstGeom prst="rect">
            <a:avLst/>
          </a:prstGeom>
        </p:spPr>
      </p:pic>
      <p:sp>
        <p:nvSpPr>
          <p:cNvPr id="6" name="Slide Number Placeholder 3">
            <a:extLst>
              <a:ext uri="{FF2B5EF4-FFF2-40B4-BE49-F238E27FC236}">
                <a16:creationId xmlns:a16="http://schemas.microsoft.com/office/drawing/2014/main" id="{227A7EDA-9A71-440F-9CA0-8DD3586BDBDF}"/>
              </a:ext>
            </a:extLst>
          </p:cNvPr>
          <p:cNvSpPr>
            <a:spLocks noGrp="1"/>
          </p:cNvSpPr>
          <p:nvPr>
            <p:ph type="sldNum" sz="quarter" idx="12"/>
          </p:nvPr>
        </p:nvSpPr>
        <p:spPr>
          <a:xfrm>
            <a:off x="3546442" y="6371822"/>
            <a:ext cx="2133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fld id="{B32A933F-296C-4228-BB35-03D410F11C54}" type="slidenum">
              <a:rPr kumimoji="0" lang="en-US" sz="1200" b="0" i="0" u="none" strike="noStrike" kern="1200" cap="none" spc="0" normalizeH="0" baseline="0" noProof="0" smtClean="0">
                <a:ln>
                  <a:noFill/>
                </a:ln>
                <a:solidFill>
                  <a:prstClr val="white"/>
                </a:solidFill>
                <a:effectLst/>
                <a:uLnTx/>
                <a:uFillTx/>
                <a:latin typeface="Tw Cen MT"/>
                <a:ea typeface="+mn-ea"/>
              </a:rPr>
              <a:pPr marL="0" marR="0" lvl="0" indent="0" algn="ct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white"/>
              </a:solidFill>
              <a:effectLst/>
              <a:uLnTx/>
              <a:uFillTx/>
              <a:latin typeface="Tw Cen MT"/>
              <a:ea typeface="+mn-ea"/>
            </a:endParaRPr>
          </a:p>
        </p:txBody>
      </p:sp>
      <p:sp>
        <p:nvSpPr>
          <p:cNvPr id="3" name="TextBox 2"/>
          <p:cNvSpPr txBox="1"/>
          <p:nvPr/>
        </p:nvSpPr>
        <p:spPr>
          <a:xfrm>
            <a:off x="1021106" y="1049033"/>
            <a:ext cx="6955750" cy="923330"/>
          </a:xfrm>
          <a:prstGeom prst="rect">
            <a:avLst/>
          </a:prstGeom>
          <a:noFill/>
        </p:spPr>
        <p:txBody>
          <a:bodyPr wrap="none" rtlCol="0">
            <a:spAutoFit/>
          </a:bodyPr>
          <a:lstStyle/>
          <a:p>
            <a:r>
              <a:rPr lang="en-US" sz="5400" dirty="0" smtClean="0">
                <a:solidFill>
                  <a:schemeClr val="bg1"/>
                </a:solidFill>
              </a:rPr>
              <a:t>KEYNOTE SPEAKER</a:t>
            </a:r>
            <a:endParaRPr lang="en-US" sz="5400" dirty="0">
              <a:solidFill>
                <a:schemeClr val="bg1"/>
              </a:solidFill>
            </a:endParaRPr>
          </a:p>
        </p:txBody>
      </p:sp>
    </p:spTree>
    <p:extLst>
      <p:ext uri="{BB962C8B-B14F-4D97-AF65-F5344CB8AC3E}">
        <p14:creationId xmlns:p14="http://schemas.microsoft.com/office/powerpoint/2010/main" val="1170143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B326F-49A6-42F9-9D56-EA4F1F4DEF9D}"/>
              </a:ext>
            </a:extLst>
          </p:cNvPr>
          <p:cNvSpPr>
            <a:spLocks noGrp="1"/>
          </p:cNvSpPr>
          <p:nvPr>
            <p:ph type="title"/>
          </p:nvPr>
        </p:nvSpPr>
        <p:spPr>
          <a:xfrm>
            <a:off x="457200" y="445393"/>
            <a:ext cx="8229600" cy="528837"/>
          </a:xfrm>
        </p:spPr>
        <p:txBody>
          <a:bodyPr lIns="0" tIns="0" rIns="0" bIns="0" anchor="t" anchorCtr="0"/>
          <a:lstStyle/>
          <a:p>
            <a:pPr algn="ctr"/>
            <a:r>
              <a:rPr lang="en-US" spc="-80" dirty="0">
                <a:solidFill>
                  <a:srgbClr val="00506F"/>
                </a:solidFill>
                <a:latin typeface="Tw Cen MT"/>
              </a:rPr>
              <a:t>Where we are going – Big Picture</a:t>
            </a:r>
          </a:p>
        </p:txBody>
      </p:sp>
      <p:sp>
        <p:nvSpPr>
          <p:cNvPr id="3" name="Content Placeholder 2">
            <a:extLst>
              <a:ext uri="{FF2B5EF4-FFF2-40B4-BE49-F238E27FC236}">
                <a16:creationId xmlns:a16="http://schemas.microsoft.com/office/drawing/2014/main" id="{275FB72B-AADF-4F95-B8D1-E8012C3EFCB2}"/>
              </a:ext>
            </a:extLst>
          </p:cNvPr>
          <p:cNvSpPr>
            <a:spLocks noGrp="1"/>
          </p:cNvSpPr>
          <p:nvPr>
            <p:ph sz="half" idx="1"/>
          </p:nvPr>
        </p:nvSpPr>
        <p:spPr>
          <a:xfrm>
            <a:off x="66242" y="1594692"/>
            <a:ext cx="4760479" cy="3642613"/>
          </a:xfrm>
        </p:spPr>
        <p:txBody>
          <a:bodyPr>
            <a:normAutofit/>
          </a:bodyPr>
          <a:lstStyle/>
          <a:p>
            <a:pPr marL="0" indent="0">
              <a:buNone/>
            </a:pPr>
            <a:r>
              <a:rPr lang="en-US" b="1" u="sng" dirty="0">
                <a:solidFill>
                  <a:schemeClr val="bg1"/>
                </a:solidFill>
              </a:rPr>
              <a:t>Interoperability as a Nation</a:t>
            </a:r>
          </a:p>
          <a:p>
            <a:r>
              <a:rPr lang="en-US" dirty="0">
                <a:solidFill>
                  <a:schemeClr val="bg1"/>
                </a:solidFill>
              </a:rPr>
              <a:t>Technology is making the world smaller, we need to foster machine to machine interoperability. </a:t>
            </a:r>
          </a:p>
          <a:p>
            <a:r>
              <a:rPr lang="en-US" dirty="0">
                <a:solidFill>
                  <a:schemeClr val="bg1"/>
                </a:solidFill>
              </a:rPr>
              <a:t>Keeping up with the speed of change, </a:t>
            </a:r>
            <a:r>
              <a:rPr lang="en-US" b="1" u="sng" dirty="0">
                <a:solidFill>
                  <a:schemeClr val="bg1"/>
                </a:solidFill>
              </a:rPr>
              <a:t>Data</a:t>
            </a:r>
            <a:r>
              <a:rPr lang="en-US" dirty="0">
                <a:solidFill>
                  <a:schemeClr val="bg1"/>
                </a:solidFill>
              </a:rPr>
              <a:t> is at the heart of it all.</a:t>
            </a:r>
          </a:p>
          <a:p>
            <a:r>
              <a:rPr lang="en-US" dirty="0">
                <a:solidFill>
                  <a:schemeClr val="bg1"/>
                </a:solidFill>
              </a:rPr>
              <a:t> Emerging technologies</a:t>
            </a:r>
          </a:p>
          <a:p>
            <a:pPr lvl="1"/>
            <a:r>
              <a:rPr lang="en-US" dirty="0">
                <a:solidFill>
                  <a:schemeClr val="bg1"/>
                </a:solidFill>
              </a:rPr>
              <a:t>Artificial Intelligence (AI)</a:t>
            </a:r>
          </a:p>
          <a:p>
            <a:pPr lvl="1"/>
            <a:r>
              <a:rPr lang="en-US" dirty="0">
                <a:solidFill>
                  <a:schemeClr val="bg1"/>
                </a:solidFill>
              </a:rPr>
              <a:t>Cloud Computing</a:t>
            </a:r>
          </a:p>
          <a:p>
            <a:pPr lvl="1"/>
            <a:r>
              <a:rPr lang="en-US" dirty="0">
                <a:solidFill>
                  <a:schemeClr val="bg1"/>
                </a:solidFill>
              </a:rPr>
              <a:t>Multi-dimensional Data</a:t>
            </a:r>
          </a:p>
        </p:txBody>
      </p:sp>
      <p:sp>
        <p:nvSpPr>
          <p:cNvPr id="6" name="TextBox 5"/>
          <p:cNvSpPr txBox="1"/>
          <p:nvPr/>
        </p:nvSpPr>
        <p:spPr>
          <a:xfrm>
            <a:off x="2916620" y="5613079"/>
            <a:ext cx="3767960" cy="300082"/>
          </a:xfrm>
          <a:prstGeom prst="rect">
            <a:avLst/>
          </a:prstGeom>
          <a:solidFill>
            <a:schemeClr val="accent1"/>
          </a:solidFill>
        </p:spPr>
        <p:txBody>
          <a:bodyPr wrap="square" rtlCol="0">
            <a:spAutoFit/>
          </a:bodyPr>
          <a:lstStyle/>
          <a:p>
            <a:r>
              <a:rPr lang="en-US" sz="1350" b="1" dirty="0">
                <a:solidFill>
                  <a:schemeClr val="bg1"/>
                </a:solidFill>
              </a:rPr>
              <a:t>Competitively Intelligent on a Global scale!</a:t>
            </a:r>
          </a:p>
        </p:txBody>
      </p:sp>
      <p:sp>
        <p:nvSpPr>
          <p:cNvPr id="14" name="TextBox 13"/>
          <p:cNvSpPr txBox="1"/>
          <p:nvPr/>
        </p:nvSpPr>
        <p:spPr>
          <a:xfrm>
            <a:off x="7257831" y="2985513"/>
            <a:ext cx="732893" cy="300082"/>
          </a:xfrm>
          <a:prstGeom prst="rect">
            <a:avLst/>
          </a:prstGeom>
          <a:noFill/>
        </p:spPr>
        <p:txBody>
          <a:bodyPr wrap="none" rtlCol="0">
            <a:spAutoFit/>
          </a:bodyPr>
          <a:lstStyle/>
          <a:p>
            <a:r>
              <a:rPr lang="en-US" sz="1350" dirty="0">
                <a:solidFill>
                  <a:schemeClr val="bg1"/>
                </a:solidFill>
              </a:rPr>
              <a:t>JADC2</a:t>
            </a:r>
          </a:p>
        </p:txBody>
      </p:sp>
      <p:grpSp>
        <p:nvGrpSpPr>
          <p:cNvPr id="22" name="Group 21"/>
          <p:cNvGrpSpPr/>
          <p:nvPr/>
        </p:nvGrpSpPr>
        <p:grpSpPr>
          <a:xfrm>
            <a:off x="5133217" y="1594693"/>
            <a:ext cx="3497570" cy="3929981"/>
            <a:chOff x="6844288" y="1163781"/>
            <a:chExt cx="4663427" cy="5239975"/>
          </a:xfrm>
        </p:grpSpPr>
        <p:grpSp>
          <p:nvGrpSpPr>
            <p:cNvPr id="19" name="Group 18"/>
            <p:cNvGrpSpPr/>
            <p:nvPr/>
          </p:nvGrpSpPr>
          <p:grpSpPr>
            <a:xfrm>
              <a:off x="6844288" y="1163781"/>
              <a:ext cx="4663427" cy="3710688"/>
              <a:chOff x="6844288" y="1163781"/>
              <a:chExt cx="4663427" cy="3710688"/>
            </a:xfrm>
          </p:grpSpPr>
          <p:pic>
            <p:nvPicPr>
              <p:cNvPr id="9" name="Picture 8"/>
              <p:cNvPicPr>
                <a:picLocks noChangeAspect="1"/>
              </p:cNvPicPr>
              <p:nvPr/>
            </p:nvPicPr>
            <p:blipFill>
              <a:blip r:embed="rId3"/>
              <a:stretch>
                <a:fillRect/>
              </a:stretch>
            </p:blipFill>
            <p:spPr>
              <a:xfrm>
                <a:off x="8912773" y="3221226"/>
                <a:ext cx="2587684" cy="1653243"/>
              </a:xfrm>
              <a:prstGeom prst="rect">
                <a:avLst/>
              </a:prstGeom>
            </p:spPr>
          </p:pic>
          <p:pic>
            <p:nvPicPr>
              <p:cNvPr id="15" name="Picture 14"/>
              <p:cNvPicPr>
                <a:picLocks noChangeAspect="1"/>
              </p:cNvPicPr>
              <p:nvPr/>
            </p:nvPicPr>
            <p:blipFill>
              <a:blip r:embed="rId4"/>
              <a:stretch>
                <a:fillRect/>
              </a:stretch>
            </p:blipFill>
            <p:spPr>
              <a:xfrm>
                <a:off x="6844290" y="3207017"/>
                <a:ext cx="2219120" cy="1664340"/>
              </a:xfrm>
              <a:prstGeom prst="rect">
                <a:avLst/>
              </a:prstGeom>
            </p:spPr>
          </p:pic>
          <p:grpSp>
            <p:nvGrpSpPr>
              <p:cNvPr id="18" name="Group 17"/>
              <p:cNvGrpSpPr/>
              <p:nvPr/>
            </p:nvGrpSpPr>
            <p:grpSpPr>
              <a:xfrm>
                <a:off x="8762137" y="1163781"/>
                <a:ext cx="2745578" cy="2057445"/>
                <a:chOff x="8762137" y="1163781"/>
                <a:chExt cx="2745578" cy="2057445"/>
              </a:xfrm>
            </p:grpSpPr>
            <p:pic>
              <p:nvPicPr>
                <p:cNvPr id="13" name="Picture 12"/>
                <p:cNvPicPr>
                  <a:picLocks noChangeAspect="1"/>
                </p:cNvPicPr>
                <p:nvPr/>
              </p:nvPicPr>
              <p:blipFill>
                <a:blip r:embed="rId5"/>
                <a:stretch>
                  <a:fillRect/>
                </a:stretch>
              </p:blipFill>
              <p:spPr>
                <a:xfrm>
                  <a:off x="8762137" y="1163781"/>
                  <a:ext cx="2745578" cy="2057445"/>
                </a:xfrm>
                <a:prstGeom prst="rect">
                  <a:avLst/>
                </a:prstGeom>
              </p:spPr>
            </p:pic>
            <p:sp>
              <p:nvSpPr>
                <p:cNvPr id="17" name="TextBox 16"/>
                <p:cNvSpPr txBox="1"/>
                <p:nvPr/>
              </p:nvSpPr>
              <p:spPr>
                <a:xfrm>
                  <a:off x="9827744" y="2745137"/>
                  <a:ext cx="977191" cy="400109"/>
                </a:xfrm>
                <a:prstGeom prst="rect">
                  <a:avLst/>
                </a:prstGeom>
                <a:noFill/>
              </p:spPr>
              <p:txBody>
                <a:bodyPr wrap="none" rtlCol="0">
                  <a:spAutoFit/>
                </a:bodyPr>
                <a:lstStyle/>
                <a:p>
                  <a:r>
                    <a:rPr lang="en-US" sz="1350" dirty="0">
                      <a:solidFill>
                        <a:schemeClr val="bg1"/>
                      </a:solidFill>
                    </a:rPr>
                    <a:t>JADC2</a:t>
                  </a:r>
                </a:p>
              </p:txBody>
            </p:sp>
          </p:grpSp>
          <p:pic>
            <p:nvPicPr>
              <p:cNvPr id="7" name="Picture 6"/>
              <p:cNvPicPr>
                <a:picLocks noChangeAspect="1"/>
              </p:cNvPicPr>
              <p:nvPr/>
            </p:nvPicPr>
            <p:blipFill>
              <a:blip r:embed="rId6"/>
              <a:stretch>
                <a:fillRect/>
              </a:stretch>
            </p:blipFill>
            <p:spPr>
              <a:xfrm>
                <a:off x="6844288" y="1163782"/>
                <a:ext cx="2219121" cy="2068484"/>
              </a:xfrm>
              <a:prstGeom prst="rect">
                <a:avLst/>
              </a:prstGeom>
            </p:spPr>
          </p:pic>
        </p:grpSp>
        <p:pic>
          <p:nvPicPr>
            <p:cNvPr id="21" name="Picture 20"/>
            <p:cNvPicPr>
              <a:picLocks noChangeAspect="1"/>
            </p:cNvPicPr>
            <p:nvPr/>
          </p:nvPicPr>
          <p:blipFill>
            <a:blip r:embed="rId7"/>
            <a:stretch>
              <a:fillRect/>
            </a:stretch>
          </p:blipFill>
          <p:spPr>
            <a:xfrm>
              <a:off x="8949540" y="4929286"/>
              <a:ext cx="2555275" cy="1474470"/>
            </a:xfrm>
            <a:prstGeom prst="rect">
              <a:avLst/>
            </a:prstGeom>
          </p:spPr>
        </p:pic>
        <p:pic>
          <p:nvPicPr>
            <p:cNvPr id="20" name="Picture 19"/>
            <p:cNvPicPr>
              <a:picLocks noChangeAspect="1"/>
            </p:cNvPicPr>
            <p:nvPr/>
          </p:nvPicPr>
          <p:blipFill>
            <a:blip r:embed="rId8"/>
            <a:stretch>
              <a:fillRect/>
            </a:stretch>
          </p:blipFill>
          <p:spPr>
            <a:xfrm>
              <a:off x="6844288" y="4871357"/>
              <a:ext cx="2219121" cy="1532399"/>
            </a:xfrm>
            <a:prstGeom prst="rect">
              <a:avLst/>
            </a:prstGeom>
          </p:spPr>
        </p:pic>
      </p:grpSp>
      <p:sp>
        <p:nvSpPr>
          <p:cNvPr id="23" name="Slide Number Placeholder 3">
            <a:extLst>
              <a:ext uri="{FF2B5EF4-FFF2-40B4-BE49-F238E27FC236}">
                <a16:creationId xmlns:a16="http://schemas.microsoft.com/office/drawing/2014/main" id="{4D718E58-2476-4616-963A-3EA6A95496ED}"/>
              </a:ext>
            </a:extLst>
          </p:cNvPr>
          <p:cNvSpPr>
            <a:spLocks noGrp="1"/>
          </p:cNvSpPr>
          <p:nvPr>
            <p:ph type="ftr" sz="quarter" idx="3"/>
          </p:nvPr>
        </p:nvSpPr>
        <p:spPr>
          <a:xfrm>
            <a:off x="3124200" y="6356350"/>
            <a:ext cx="2895600" cy="365125"/>
          </a:xfrm>
        </p:spPr>
        <p:txBody>
          <a:bodyPr/>
          <a:lstStyle/>
          <a:p>
            <a:fld id="{B32A933F-296C-4228-BB35-03D410F11C54}" type="slidenum">
              <a:rPr lang="en-US" sz="1000" smtClean="0">
                <a:solidFill>
                  <a:schemeClr val="bg1"/>
                </a:solidFill>
              </a:rPr>
              <a:t>5</a:t>
            </a:fld>
            <a:endParaRPr lang="en-US" sz="1000" dirty="0">
              <a:solidFill>
                <a:schemeClr val="bg1"/>
              </a:solidFill>
            </a:endParaRPr>
          </a:p>
        </p:txBody>
      </p:sp>
    </p:spTree>
    <p:extLst>
      <p:ext uri="{BB962C8B-B14F-4D97-AF65-F5344CB8AC3E}">
        <p14:creationId xmlns:p14="http://schemas.microsoft.com/office/powerpoint/2010/main" val="2106899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1A87D-83E1-4115-8AA1-D1D9EDCE7140}"/>
              </a:ext>
            </a:extLst>
          </p:cNvPr>
          <p:cNvSpPr>
            <a:spLocks noGrp="1"/>
          </p:cNvSpPr>
          <p:nvPr>
            <p:ph type="title"/>
          </p:nvPr>
        </p:nvSpPr>
        <p:spPr>
          <a:xfrm>
            <a:off x="457200" y="1239178"/>
            <a:ext cx="8229600" cy="608519"/>
          </a:xfrm>
        </p:spPr>
        <p:txBody>
          <a:bodyPr lIns="0" tIns="0" rIns="0" bIns="0" anchor="t" anchorCtr="0"/>
          <a:lstStyle/>
          <a:p>
            <a:pPr algn="ctr"/>
            <a:r>
              <a:rPr lang="en-US" spc="-80" dirty="0">
                <a:solidFill>
                  <a:srgbClr val="00506F"/>
                </a:solidFill>
                <a:latin typeface="Tw Cen MT"/>
              </a:rPr>
              <a:t>Looking Back on 2021</a:t>
            </a:r>
          </a:p>
        </p:txBody>
      </p:sp>
      <p:sp>
        <p:nvSpPr>
          <p:cNvPr id="9" name="Content Placeholder 8">
            <a:extLst>
              <a:ext uri="{FF2B5EF4-FFF2-40B4-BE49-F238E27FC236}">
                <a16:creationId xmlns:a16="http://schemas.microsoft.com/office/drawing/2014/main" id="{44EBBBD3-6186-44DB-9724-29297296A461}"/>
              </a:ext>
            </a:extLst>
          </p:cNvPr>
          <p:cNvSpPr>
            <a:spLocks noGrp="1"/>
          </p:cNvSpPr>
          <p:nvPr>
            <p:ph sz="half" idx="1"/>
          </p:nvPr>
        </p:nvSpPr>
        <p:spPr>
          <a:xfrm>
            <a:off x="627091" y="2098766"/>
            <a:ext cx="4476132" cy="2418089"/>
          </a:xfrm>
        </p:spPr>
        <p:txBody>
          <a:bodyPr>
            <a:normAutofit fontScale="55000" lnSpcReduction="20000"/>
          </a:bodyPr>
          <a:lstStyle/>
          <a:p>
            <a:pPr marL="0" indent="0">
              <a:buNone/>
            </a:pPr>
            <a:r>
              <a:rPr lang="en-US" sz="3300" b="1" u="sng" dirty="0">
                <a:solidFill>
                  <a:schemeClr val="bg1"/>
                </a:solidFill>
              </a:rPr>
              <a:t>2021 FOCUS</a:t>
            </a:r>
          </a:p>
          <a:p>
            <a:pPr marL="0" indent="0">
              <a:buNone/>
            </a:pPr>
            <a:endParaRPr lang="en-US" sz="3300" b="1" u="sng" dirty="0">
              <a:solidFill>
                <a:schemeClr val="bg1"/>
              </a:solidFill>
            </a:endParaRPr>
          </a:p>
          <a:p>
            <a:pPr>
              <a:buClr>
                <a:schemeClr val="bg1"/>
              </a:buClr>
              <a:buFont typeface="Arial" panose="020B0604020202020204" pitchFamily="34" charset="0"/>
              <a:buChar char="•"/>
            </a:pPr>
            <a:r>
              <a:rPr lang="en-US" sz="3000" dirty="0">
                <a:solidFill>
                  <a:schemeClr val="bg1"/>
                </a:solidFill>
              </a:rPr>
              <a:t>Exploring NIEM as a Standard</a:t>
            </a:r>
            <a:endParaRPr lang="en-US" sz="2700" dirty="0">
              <a:solidFill>
                <a:schemeClr val="bg1"/>
              </a:solidFill>
            </a:endParaRPr>
          </a:p>
          <a:p>
            <a:pPr>
              <a:buClr>
                <a:schemeClr val="bg1"/>
              </a:buClr>
              <a:buFont typeface="Arial" panose="020B0604020202020204" pitchFamily="34" charset="0"/>
              <a:buChar char="•"/>
            </a:pPr>
            <a:r>
              <a:rPr lang="en-US" sz="3000" dirty="0">
                <a:solidFill>
                  <a:schemeClr val="bg1"/>
                </a:solidFill>
              </a:rPr>
              <a:t>Internationalization</a:t>
            </a:r>
          </a:p>
          <a:p>
            <a:pPr>
              <a:buClr>
                <a:schemeClr val="bg1"/>
              </a:buClr>
              <a:buFont typeface="Arial" panose="020B0604020202020204" pitchFamily="34" charset="0"/>
              <a:buChar char="•"/>
            </a:pPr>
            <a:r>
              <a:rPr lang="en-US" sz="3000" dirty="0" err="1">
                <a:solidFill>
                  <a:schemeClr val="bg1"/>
                </a:solidFill>
              </a:rPr>
              <a:t>Metamodel</a:t>
            </a:r>
            <a:endParaRPr lang="en-US" sz="3000" dirty="0">
              <a:solidFill>
                <a:schemeClr val="bg1"/>
              </a:solidFill>
            </a:endParaRPr>
          </a:p>
          <a:p>
            <a:pPr>
              <a:buClr>
                <a:schemeClr val="bg1"/>
              </a:buClr>
              <a:buFont typeface="Arial" panose="020B0604020202020204" pitchFamily="34" charset="0"/>
              <a:buChar char="•"/>
            </a:pPr>
            <a:r>
              <a:rPr lang="en-US" sz="3000" dirty="0">
                <a:solidFill>
                  <a:schemeClr val="bg1"/>
                </a:solidFill>
              </a:rPr>
              <a:t>Release 5.1</a:t>
            </a:r>
          </a:p>
          <a:p>
            <a:pPr>
              <a:buClr>
                <a:schemeClr val="bg1"/>
              </a:buClr>
              <a:buFont typeface="Arial" panose="020B0604020202020204" pitchFamily="34" charset="0"/>
              <a:buChar char="•"/>
            </a:pPr>
            <a:r>
              <a:rPr lang="en-US" sz="3000" dirty="0">
                <a:solidFill>
                  <a:schemeClr val="bg1"/>
                </a:solidFill>
              </a:rPr>
              <a:t>Domain Mentorship</a:t>
            </a:r>
          </a:p>
          <a:p>
            <a:pPr>
              <a:buClr>
                <a:schemeClr val="bg1"/>
              </a:buClr>
              <a:buFont typeface="Arial" panose="020B0604020202020204" pitchFamily="34" charset="0"/>
              <a:buChar char="•"/>
            </a:pPr>
            <a:r>
              <a:rPr lang="en-US" sz="3000" dirty="0">
                <a:solidFill>
                  <a:schemeClr val="bg1"/>
                </a:solidFill>
              </a:rPr>
              <a:t>NIEM Content Maturation</a:t>
            </a:r>
          </a:p>
          <a:p>
            <a:pPr>
              <a:buClr>
                <a:schemeClr val="bg1"/>
              </a:buClr>
              <a:buFont typeface="Arial" panose="020B0604020202020204" pitchFamily="34" charset="0"/>
              <a:buChar char="•"/>
            </a:pPr>
            <a:r>
              <a:rPr lang="en-US" sz="3000" dirty="0">
                <a:solidFill>
                  <a:schemeClr val="bg1"/>
                </a:solidFill>
              </a:rPr>
              <a:t>Increase NIEM Adoption</a:t>
            </a:r>
          </a:p>
          <a:p>
            <a:endParaRPr lang="en-US" sz="3000" dirty="0">
              <a:solidFill>
                <a:schemeClr val="bg1"/>
              </a:solidFill>
            </a:endParaRPr>
          </a:p>
          <a:p>
            <a:endParaRPr lang="en-US" sz="3000" dirty="0">
              <a:solidFill>
                <a:schemeClr val="bg1"/>
              </a:solidFill>
            </a:endParaRPr>
          </a:p>
        </p:txBody>
      </p:sp>
      <p:pic>
        <p:nvPicPr>
          <p:cNvPr id="4" name="Picture 3"/>
          <p:cNvPicPr>
            <a:picLocks noChangeAspect="1"/>
          </p:cNvPicPr>
          <p:nvPr/>
        </p:nvPicPr>
        <p:blipFill>
          <a:blip r:embed="rId2"/>
          <a:stretch>
            <a:fillRect/>
          </a:stretch>
        </p:blipFill>
        <p:spPr>
          <a:xfrm>
            <a:off x="5002284" y="2191118"/>
            <a:ext cx="3491345" cy="2329382"/>
          </a:xfrm>
          <a:prstGeom prst="rect">
            <a:avLst/>
          </a:prstGeom>
        </p:spPr>
      </p:pic>
      <p:sp>
        <p:nvSpPr>
          <p:cNvPr id="6" name="TextBox 5"/>
          <p:cNvSpPr txBox="1"/>
          <p:nvPr/>
        </p:nvSpPr>
        <p:spPr>
          <a:xfrm>
            <a:off x="692035" y="5053099"/>
            <a:ext cx="7662254" cy="338554"/>
          </a:xfrm>
          <a:prstGeom prst="rect">
            <a:avLst/>
          </a:prstGeom>
          <a:gradFill flip="none" rotWithShape="1">
            <a:gsLst>
              <a:gs pos="0">
                <a:srgbClr val="FFCC00">
                  <a:shade val="30000"/>
                  <a:satMod val="115000"/>
                </a:srgbClr>
              </a:gs>
              <a:gs pos="50000">
                <a:srgbClr val="FFCC00">
                  <a:shade val="67500"/>
                  <a:satMod val="115000"/>
                </a:srgbClr>
              </a:gs>
              <a:gs pos="100000">
                <a:srgbClr val="FFCC00">
                  <a:shade val="100000"/>
                  <a:satMod val="115000"/>
                </a:srgbClr>
              </a:gs>
            </a:gsLst>
            <a:lin ang="16200000" scaled="1"/>
            <a:tileRect/>
          </a:gradFill>
        </p:spPr>
        <p:txBody>
          <a:bodyPr wrap="square" rtlCol="0">
            <a:spAutoFit/>
          </a:bodyPr>
          <a:lstStyle/>
          <a:p>
            <a:pPr algn="ctr"/>
            <a:r>
              <a:rPr lang="en-US" sz="1600" dirty="0">
                <a:solidFill>
                  <a:srgbClr val="000000"/>
                </a:solidFill>
              </a:rPr>
              <a:t>Operating in a Virtual Business Environment</a:t>
            </a:r>
          </a:p>
        </p:txBody>
      </p:sp>
      <p:sp>
        <p:nvSpPr>
          <p:cNvPr id="8" name="Slide Number Placeholder 3">
            <a:extLst>
              <a:ext uri="{FF2B5EF4-FFF2-40B4-BE49-F238E27FC236}">
                <a16:creationId xmlns:a16="http://schemas.microsoft.com/office/drawing/2014/main" id="{B0FAD383-5C31-46E2-BDFA-8CCD2DDC250D}"/>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6</a:t>
            </a:fld>
            <a:endParaRPr lang="en-US" sz="1400" dirty="0">
              <a:solidFill>
                <a:schemeClr val="bg1"/>
              </a:solidFill>
            </a:endParaRPr>
          </a:p>
        </p:txBody>
      </p:sp>
    </p:spTree>
    <p:extLst>
      <p:ext uri="{BB962C8B-B14F-4D97-AF65-F5344CB8AC3E}">
        <p14:creationId xmlns:p14="http://schemas.microsoft.com/office/powerpoint/2010/main" val="742276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0466C-0881-4879-819A-E98A8052A216}"/>
              </a:ext>
            </a:extLst>
          </p:cNvPr>
          <p:cNvSpPr>
            <a:spLocks noGrp="1"/>
          </p:cNvSpPr>
          <p:nvPr>
            <p:ph type="title"/>
          </p:nvPr>
        </p:nvSpPr>
        <p:spPr/>
        <p:txBody>
          <a:bodyPr>
            <a:normAutofit/>
          </a:bodyPr>
          <a:lstStyle/>
          <a:p>
            <a:r>
              <a:rPr lang="en-US" dirty="0">
                <a:solidFill>
                  <a:srgbClr val="FF0000"/>
                </a:solidFill>
                <a:cs typeface="+mj-cs"/>
              </a:rPr>
              <a:t>Where we want to be</a:t>
            </a:r>
          </a:p>
        </p:txBody>
      </p:sp>
      <p:sp>
        <p:nvSpPr>
          <p:cNvPr id="4" name="TextBox 3"/>
          <p:cNvSpPr txBox="1"/>
          <p:nvPr/>
        </p:nvSpPr>
        <p:spPr>
          <a:xfrm>
            <a:off x="261851" y="1520408"/>
            <a:ext cx="4975168" cy="3085460"/>
          </a:xfrm>
          <a:prstGeom prst="rect">
            <a:avLst/>
          </a:prstGeom>
          <a:noFill/>
          <a:ln>
            <a:noFill/>
          </a:ln>
        </p:spPr>
        <p:txBody>
          <a:bodyPr wrap="square" rtlCol="0">
            <a:spAutoFit/>
          </a:bodyPr>
          <a:lstStyle/>
          <a:p>
            <a:pPr marL="0" lvl="1" defTabSz="342900">
              <a:lnSpc>
                <a:spcPct val="80000"/>
              </a:lnSpc>
              <a:spcBef>
                <a:spcPct val="20000"/>
              </a:spcBef>
            </a:pPr>
            <a:r>
              <a:rPr lang="en-US" sz="1650" dirty="0">
                <a:solidFill>
                  <a:schemeClr val="bg1"/>
                </a:solidFill>
              </a:rPr>
              <a:t>	</a:t>
            </a:r>
            <a:r>
              <a:rPr lang="en-US" sz="2000" b="1" u="sng" dirty="0">
                <a:solidFill>
                  <a:srgbClr val="FF0000"/>
                </a:solidFill>
              </a:rPr>
              <a:t>2022 Focus</a:t>
            </a:r>
          </a:p>
          <a:p>
            <a:pPr marL="0" lvl="1" defTabSz="342900">
              <a:lnSpc>
                <a:spcPct val="80000"/>
              </a:lnSpc>
              <a:spcBef>
                <a:spcPct val="20000"/>
              </a:spcBef>
            </a:pPr>
            <a:endParaRPr lang="en-US" sz="1650" b="1" u="sng" dirty="0">
              <a:solidFill>
                <a:schemeClr val="bg1"/>
              </a:solidFill>
            </a:endParaRPr>
          </a:p>
          <a:p>
            <a:pPr marL="557213" lvl="1" indent="-257175">
              <a:buFont typeface="Arial" panose="020B0604020202020204" pitchFamily="34" charset="0"/>
              <a:buChar char="•"/>
            </a:pPr>
            <a:r>
              <a:rPr lang="en-US" dirty="0">
                <a:solidFill>
                  <a:schemeClr val="bg1"/>
                </a:solidFill>
              </a:rPr>
              <a:t>Transition NIEM to be a Standard</a:t>
            </a:r>
          </a:p>
          <a:p>
            <a:pPr marL="557213" lvl="1" indent="-257175">
              <a:buFont typeface="Arial" panose="020B0604020202020204" pitchFamily="34" charset="0"/>
              <a:buChar char="•"/>
            </a:pPr>
            <a:r>
              <a:rPr lang="en-US" dirty="0">
                <a:solidFill>
                  <a:schemeClr val="bg1"/>
                </a:solidFill>
              </a:rPr>
              <a:t>Internationalization</a:t>
            </a:r>
          </a:p>
          <a:p>
            <a:pPr marL="900113" lvl="2" indent="-257175">
              <a:buFont typeface="Arial" panose="020B0604020202020204" pitchFamily="34" charset="0"/>
              <a:buChar char="•"/>
            </a:pPr>
            <a:r>
              <a:rPr lang="en-US" dirty="0">
                <a:solidFill>
                  <a:schemeClr val="bg1"/>
                </a:solidFill>
              </a:rPr>
              <a:t>Encourage International Leadership</a:t>
            </a:r>
          </a:p>
          <a:p>
            <a:pPr marL="900113" lvl="2" indent="-257175">
              <a:buFont typeface="Arial" panose="020B0604020202020204" pitchFamily="34" charset="0"/>
              <a:buChar char="•"/>
            </a:pPr>
            <a:r>
              <a:rPr lang="en-US" dirty="0">
                <a:solidFill>
                  <a:schemeClr val="bg1"/>
                </a:solidFill>
              </a:rPr>
              <a:t>Expand  Language Outreach </a:t>
            </a:r>
          </a:p>
          <a:p>
            <a:pPr marL="557213" lvl="1" indent="-257175">
              <a:buFont typeface="Arial" panose="020B0604020202020204" pitchFamily="34" charset="0"/>
              <a:buChar char="•"/>
            </a:pPr>
            <a:r>
              <a:rPr lang="en-US" dirty="0">
                <a:solidFill>
                  <a:schemeClr val="bg1"/>
                </a:solidFill>
              </a:rPr>
              <a:t>Domain Lifecycle and Maturation</a:t>
            </a:r>
          </a:p>
          <a:p>
            <a:pPr marL="557213" lvl="1" indent="-257175">
              <a:buFont typeface="Arial" panose="020B0604020202020204" pitchFamily="34" charset="0"/>
              <a:buChar char="•"/>
            </a:pPr>
            <a:r>
              <a:rPr lang="en-US" dirty="0">
                <a:solidFill>
                  <a:schemeClr val="bg1"/>
                </a:solidFill>
              </a:rPr>
              <a:t>Releases 5.2 and 6.0</a:t>
            </a:r>
          </a:p>
          <a:p>
            <a:pPr marL="900113" lvl="2" indent="-257175">
              <a:buFont typeface="Arial" panose="020B0604020202020204" pitchFamily="34" charset="0"/>
              <a:buChar char="•"/>
            </a:pPr>
            <a:r>
              <a:rPr lang="en-US" dirty="0">
                <a:solidFill>
                  <a:schemeClr val="bg1"/>
                </a:solidFill>
              </a:rPr>
              <a:t>NIEM Metamodel</a:t>
            </a:r>
          </a:p>
          <a:p>
            <a:pPr marL="900113" lvl="2" indent="-257175">
              <a:buFont typeface="Arial" panose="020B0604020202020204" pitchFamily="34" charset="0"/>
              <a:buChar char="•"/>
            </a:pPr>
            <a:r>
              <a:rPr lang="en-US" dirty="0">
                <a:solidFill>
                  <a:schemeClr val="bg1"/>
                </a:solidFill>
              </a:rPr>
              <a:t>Decouple XML</a:t>
            </a:r>
          </a:p>
          <a:p>
            <a:pPr marL="557213" lvl="1" indent="-257175">
              <a:buFont typeface="Arial" panose="020B0604020202020204" pitchFamily="34" charset="0"/>
              <a:buChar char="•"/>
            </a:pPr>
            <a:r>
              <a:rPr lang="en-US" dirty="0">
                <a:solidFill>
                  <a:schemeClr val="bg1"/>
                </a:solidFill>
              </a:rPr>
              <a:t>Increase NIEM Adoption</a:t>
            </a:r>
          </a:p>
        </p:txBody>
      </p:sp>
      <p:pic>
        <p:nvPicPr>
          <p:cNvPr id="6" name="Picture 5"/>
          <p:cNvPicPr>
            <a:picLocks noChangeAspect="1"/>
          </p:cNvPicPr>
          <p:nvPr/>
        </p:nvPicPr>
        <p:blipFill>
          <a:blip r:embed="rId3"/>
          <a:stretch>
            <a:fillRect/>
          </a:stretch>
        </p:blipFill>
        <p:spPr>
          <a:xfrm>
            <a:off x="5160001" y="1576519"/>
            <a:ext cx="3589145" cy="2404535"/>
          </a:xfrm>
          <a:prstGeom prst="rect">
            <a:avLst/>
          </a:prstGeom>
        </p:spPr>
      </p:pic>
      <p:sp>
        <p:nvSpPr>
          <p:cNvPr id="7" name="TextBox 6">
            <a:extLst>
              <a:ext uri="{FF2B5EF4-FFF2-40B4-BE49-F238E27FC236}">
                <a16:creationId xmlns:a16="http://schemas.microsoft.com/office/drawing/2014/main" id="{AA553294-7D02-4792-951F-CD079E6F0D84}"/>
              </a:ext>
            </a:extLst>
          </p:cNvPr>
          <p:cNvSpPr txBox="1"/>
          <p:nvPr/>
        </p:nvSpPr>
        <p:spPr>
          <a:xfrm>
            <a:off x="692035" y="5219557"/>
            <a:ext cx="7662254" cy="33855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p:spPr>
        <p:txBody>
          <a:bodyPr wrap="square" rtlCol="0">
            <a:spAutoFit/>
          </a:bodyPr>
          <a:lstStyle/>
          <a:p>
            <a:pPr algn="ctr"/>
            <a:r>
              <a:rPr lang="en-US" sz="1600" dirty="0">
                <a:solidFill>
                  <a:srgbClr val="000000"/>
                </a:solidFill>
              </a:rPr>
              <a:t>Position NIEM for a Sustainable Future</a:t>
            </a:r>
          </a:p>
        </p:txBody>
      </p:sp>
      <p:sp>
        <p:nvSpPr>
          <p:cNvPr id="8" name="Slide Number Placeholder 3">
            <a:extLst>
              <a:ext uri="{FF2B5EF4-FFF2-40B4-BE49-F238E27FC236}">
                <a16:creationId xmlns:a16="http://schemas.microsoft.com/office/drawing/2014/main" id="{D671454F-A881-4DD2-9CE5-12B83080A45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7</a:t>
            </a:fld>
            <a:endParaRPr lang="en-US" sz="1400" dirty="0">
              <a:solidFill>
                <a:schemeClr val="bg1"/>
              </a:solidFill>
            </a:endParaRPr>
          </a:p>
        </p:txBody>
      </p:sp>
    </p:spTree>
    <p:extLst>
      <p:ext uri="{BB962C8B-B14F-4D97-AF65-F5344CB8AC3E}">
        <p14:creationId xmlns:p14="http://schemas.microsoft.com/office/powerpoint/2010/main" val="181486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399011" y="1492250"/>
            <a:ext cx="8229600" cy="4445000"/>
          </a:xfrm>
        </p:spPr>
        <p:txBody>
          <a:bodyPr/>
          <a:lstStyle/>
          <a:p>
            <a:pPr>
              <a:buClr>
                <a:schemeClr val="bg1"/>
              </a:buClr>
            </a:pPr>
            <a:r>
              <a:rPr lang="en-US" sz="5400" dirty="0" smtClean="0">
                <a:solidFill>
                  <a:schemeClr val="bg1"/>
                </a:solidFill>
              </a:rPr>
              <a:t>Executive Focus</a:t>
            </a:r>
          </a:p>
        </p:txBody>
      </p:sp>
      <p:sp>
        <p:nvSpPr>
          <p:cNvPr id="5" name="Footer Placeholder 4">
            <a:extLst>
              <a:ext uri="{FF2B5EF4-FFF2-40B4-BE49-F238E27FC236}">
                <a16:creationId xmlns:a16="http://schemas.microsoft.com/office/drawing/2014/main" id="{2E4CBC42-5AA2-49C4-AAE9-A3FA260E96F7}"/>
              </a:ext>
            </a:extLst>
          </p:cNvPr>
          <p:cNvSpPr>
            <a:spLocks noGrp="1"/>
          </p:cNvSpPr>
          <p:nvPr>
            <p:ph type="ftr" sz="quarter" idx="4294967295"/>
          </p:nvPr>
        </p:nvSpPr>
        <p:spPr>
          <a:xfrm>
            <a:off x="0" y="6356350"/>
            <a:ext cx="28956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170"/>
                </a:solidFill>
                <a:effectLst/>
                <a:uLnTx/>
                <a:uFillTx/>
                <a:latin typeface="Arial"/>
                <a:ea typeface="+mn-ea"/>
                <a:cs typeface="+mn-cs"/>
              </a:rPr>
              <a:t>5</a:t>
            </a:r>
          </a:p>
        </p:txBody>
      </p:sp>
      <p:sp>
        <p:nvSpPr>
          <p:cNvPr id="6" name="TextBox 5">
            <a:extLst>
              <a:ext uri="{FF2B5EF4-FFF2-40B4-BE49-F238E27FC236}">
                <a16:creationId xmlns:a16="http://schemas.microsoft.com/office/drawing/2014/main" id="{54535BEC-C72E-4379-9061-A44545F52432}"/>
              </a:ext>
            </a:extLst>
          </p:cNvPr>
          <p:cNvSpPr txBox="1"/>
          <p:nvPr/>
        </p:nvSpPr>
        <p:spPr>
          <a:xfrm>
            <a:off x="409427" y="370101"/>
            <a:ext cx="8219184" cy="904863"/>
          </a:xfrm>
          <a:prstGeom prst="rect">
            <a:avLst/>
          </a:prstGeom>
        </p:spPr>
        <p:txBody>
          <a:bodyPr>
            <a:normAutofit/>
          </a:bodyPr>
          <a:lstStyle>
            <a:lvl1pPr>
              <a:lnSpc>
                <a:spcPct val="80000"/>
              </a:lnSpc>
              <a:spcBef>
                <a:spcPct val="0"/>
              </a:spcBef>
              <a:buNone/>
              <a:defRPr sz="3300" b="1" cap="all">
                <a:solidFill>
                  <a:schemeClr val="tx2"/>
                </a:solidFill>
                <a:effectLst/>
                <a:latin typeface="+mj-lt"/>
                <a:ea typeface="+mj-ea"/>
                <a:cs typeface="+mj-cs"/>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Executive/Plenary Session</a:t>
            </a:r>
          </a:p>
          <a:p>
            <a:pPr marL="0" marR="0" lvl="0" indent="0" algn="ctr" defTabSz="457200" rtl="0" eaLnBrk="1" fontAlgn="auto" latinLnBrk="0" hangingPunct="1">
              <a:lnSpc>
                <a:spcPct val="80000"/>
              </a:lnSpc>
              <a:spcBef>
                <a:spcPct val="0"/>
              </a:spcBef>
              <a:spcAft>
                <a:spcPts val="0"/>
              </a:spcAft>
              <a:buClrTx/>
              <a:buSzTx/>
              <a:buFontTx/>
              <a:buNone/>
              <a:tabLst/>
              <a:defRPr/>
            </a:pPr>
            <a:r>
              <a:rPr kumimoji="0" lang="en-US" sz="3200" b="1" i="0" u="none" strike="noStrike" kern="1200" cap="all" spc="0" normalizeH="0" baseline="0" noProof="0" dirty="0" smtClean="0">
                <a:ln>
                  <a:noFill/>
                </a:ln>
                <a:solidFill>
                  <a:srgbClr val="1F497D"/>
                </a:solidFill>
                <a:effectLst/>
                <a:uLnTx/>
                <a:uFillTx/>
                <a:latin typeface="Arial"/>
                <a:ea typeface="+mj-ea"/>
                <a:cs typeface="+mj-cs"/>
              </a:rPr>
              <a:t>Highlights</a:t>
            </a:r>
            <a:endParaRPr kumimoji="0" lang="en-US" sz="3200" b="1" i="0" u="none" strike="noStrike" kern="1200" cap="all" spc="0" normalizeH="0" baseline="0" noProof="0" dirty="0">
              <a:ln>
                <a:noFill/>
              </a:ln>
              <a:solidFill>
                <a:srgbClr val="1F497D"/>
              </a:solidFill>
              <a:effectLst/>
              <a:uLnTx/>
              <a:uFillTx/>
              <a:latin typeface="Arial"/>
              <a:ea typeface="+mj-ea"/>
              <a:cs typeface="+mj-cs"/>
            </a:endParaRPr>
          </a:p>
        </p:txBody>
      </p:sp>
      <p:sp>
        <p:nvSpPr>
          <p:cNvPr id="7" name="Slide Number Placeholder 3">
            <a:extLst>
              <a:ext uri="{FF2B5EF4-FFF2-40B4-BE49-F238E27FC236}">
                <a16:creationId xmlns:a16="http://schemas.microsoft.com/office/drawing/2014/main" id="{E1C1D457-AFED-4FBE-95E4-E9EC3D273D6F}"/>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B32A933F-296C-4228-BB35-03D410F11C54}" type="slidenum">
              <a:rPr kumimoji="0" lang="en-US" sz="1400" b="0" i="0" u="none" strike="noStrike" kern="1200" cap="none" spc="0" normalizeH="0" baseline="0" noProof="0" smtClean="0">
                <a:ln>
                  <a:noFill/>
                </a:ln>
                <a:solidFill>
                  <a:prstClr val="white"/>
                </a:solidFill>
                <a:effectLst/>
                <a:uLnTx/>
                <a:uFillTx/>
                <a:latin typeface="Arial"/>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8</a:t>
            </a:fld>
            <a:endParaRPr kumimoji="0" lang="en-US" sz="1400" b="0" i="0" u="none" strike="noStrike" kern="1200" cap="none" spc="0" normalizeH="0" baseline="0" noProof="0" dirty="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1019075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35347-071A-43E2-B207-49A05BEFB4DE}"/>
              </a:ext>
            </a:extLst>
          </p:cNvPr>
          <p:cNvSpPr>
            <a:spLocks noGrp="1"/>
          </p:cNvSpPr>
          <p:nvPr>
            <p:ph type="title"/>
          </p:nvPr>
        </p:nvSpPr>
        <p:spPr/>
        <p:txBody>
          <a:bodyPr lIns="0" tIns="0" rIns="0" bIns="0" anchor="t" anchorCtr="0"/>
          <a:lstStyle/>
          <a:p>
            <a:pPr algn="ctr"/>
            <a:r>
              <a:rPr lang="en-US" spc="-80" dirty="0">
                <a:solidFill>
                  <a:schemeClr val="tx2"/>
                </a:solidFill>
                <a:latin typeface="Tw Cen MT"/>
              </a:rPr>
              <a:t>Executive Focus</a:t>
            </a:r>
          </a:p>
        </p:txBody>
      </p:sp>
      <p:sp>
        <p:nvSpPr>
          <p:cNvPr id="3" name="Content Placeholder 2">
            <a:extLst>
              <a:ext uri="{FF2B5EF4-FFF2-40B4-BE49-F238E27FC236}">
                <a16:creationId xmlns:a16="http://schemas.microsoft.com/office/drawing/2014/main" id="{AECD6297-5C65-4487-A4E2-DA541EEC42AB}"/>
              </a:ext>
            </a:extLst>
          </p:cNvPr>
          <p:cNvSpPr>
            <a:spLocks noGrp="1"/>
          </p:cNvSpPr>
          <p:nvPr>
            <p:ph sz="half" idx="4294967295"/>
          </p:nvPr>
        </p:nvSpPr>
        <p:spPr>
          <a:xfrm>
            <a:off x="0" y="1716088"/>
            <a:ext cx="4038600" cy="3549650"/>
          </a:xfrm>
          <a:ln>
            <a:solidFill>
              <a:srgbClr val="FFFF00"/>
            </a:solidFill>
          </a:ln>
        </p:spPr>
        <p:txBody>
          <a:bodyPr>
            <a:normAutofit fontScale="55000" lnSpcReduction="20000"/>
          </a:bodyPr>
          <a:lstStyle/>
          <a:p>
            <a:r>
              <a:rPr lang="en-US" dirty="0" smtClean="0">
                <a:solidFill>
                  <a:srgbClr val="FF0000"/>
                </a:solidFill>
              </a:rPr>
              <a:t>NIEM </a:t>
            </a:r>
            <a:r>
              <a:rPr lang="en-US" dirty="0">
                <a:solidFill>
                  <a:srgbClr val="FF0000"/>
                </a:solidFill>
              </a:rPr>
              <a:t>Open </a:t>
            </a:r>
            <a:r>
              <a:rPr lang="en-US" dirty="0" smtClean="0">
                <a:solidFill>
                  <a:srgbClr val="FF0000"/>
                </a:solidFill>
              </a:rPr>
              <a:t>Standard</a:t>
            </a:r>
          </a:p>
          <a:p>
            <a:pPr lvl="1"/>
            <a:r>
              <a:rPr lang="en-US" dirty="0" smtClean="0">
                <a:solidFill>
                  <a:srgbClr val="FF0000"/>
                </a:solidFill>
              </a:rPr>
              <a:t>Decision to Pursue?</a:t>
            </a:r>
          </a:p>
          <a:p>
            <a:pPr lvl="1"/>
            <a:r>
              <a:rPr lang="en-US" dirty="0" smtClean="0">
                <a:solidFill>
                  <a:srgbClr val="FF0000"/>
                </a:solidFill>
              </a:rPr>
              <a:t>Transition to OASIS?</a:t>
            </a:r>
          </a:p>
          <a:p>
            <a:r>
              <a:rPr lang="en-US" dirty="0">
                <a:solidFill>
                  <a:srgbClr val="FF0000"/>
                </a:solidFill>
              </a:rPr>
              <a:t>NIEM </a:t>
            </a:r>
            <a:r>
              <a:rPr lang="en-US" dirty="0" smtClean="0">
                <a:solidFill>
                  <a:srgbClr val="FF0000"/>
                </a:solidFill>
              </a:rPr>
              <a:t>Governance</a:t>
            </a:r>
            <a:endParaRPr lang="en-US" dirty="0">
              <a:solidFill>
                <a:srgbClr val="FF0000"/>
              </a:solidFill>
            </a:endParaRPr>
          </a:p>
          <a:p>
            <a:r>
              <a:rPr lang="en-US" dirty="0">
                <a:solidFill>
                  <a:srgbClr val="FF0000"/>
                </a:solidFill>
              </a:rPr>
              <a:t>Promote Adoption and Growth</a:t>
            </a:r>
          </a:p>
          <a:p>
            <a:pPr lvl="1"/>
            <a:r>
              <a:rPr lang="en-US" dirty="0">
                <a:solidFill>
                  <a:schemeClr val="bg1"/>
                </a:solidFill>
              </a:rPr>
              <a:t>Registry/Repository – Re-use</a:t>
            </a:r>
          </a:p>
          <a:p>
            <a:pPr lvl="1"/>
            <a:r>
              <a:rPr lang="en-US" dirty="0">
                <a:solidFill>
                  <a:schemeClr val="bg1"/>
                </a:solidFill>
              </a:rPr>
              <a:t>Tools aligned with NIEM Lifecycle</a:t>
            </a:r>
          </a:p>
          <a:p>
            <a:pPr lvl="2"/>
            <a:r>
              <a:rPr lang="en-US" dirty="0">
                <a:solidFill>
                  <a:schemeClr val="bg1"/>
                </a:solidFill>
              </a:rPr>
              <a:t>Improve current, but look to the future</a:t>
            </a:r>
          </a:p>
          <a:p>
            <a:r>
              <a:rPr lang="en-US" dirty="0">
                <a:solidFill>
                  <a:srgbClr val="FF0000"/>
                </a:solidFill>
              </a:rPr>
              <a:t>Encourage Greater State, Local &amp; Tribal Participation</a:t>
            </a:r>
          </a:p>
          <a:p>
            <a:r>
              <a:rPr lang="en-US" dirty="0">
                <a:solidFill>
                  <a:schemeClr val="bg1"/>
                </a:solidFill>
              </a:rPr>
              <a:t>Keep Focus on Emerging Technologies</a:t>
            </a:r>
          </a:p>
          <a:p>
            <a:pPr lvl="2"/>
            <a:endParaRPr lang="en-US" dirty="0">
              <a:solidFill>
                <a:schemeClr val="bg1"/>
              </a:solidFill>
            </a:endParaRPr>
          </a:p>
        </p:txBody>
      </p:sp>
      <p:sp>
        <p:nvSpPr>
          <p:cNvPr id="4" name="Content Placeholder 3">
            <a:extLst>
              <a:ext uri="{FF2B5EF4-FFF2-40B4-BE49-F238E27FC236}">
                <a16:creationId xmlns:a16="http://schemas.microsoft.com/office/drawing/2014/main" id="{4A960B6D-6472-452E-8EC8-5266BA7D7A55}"/>
              </a:ext>
            </a:extLst>
          </p:cNvPr>
          <p:cNvSpPr>
            <a:spLocks noGrp="1"/>
          </p:cNvSpPr>
          <p:nvPr>
            <p:ph sz="half" idx="4294967295"/>
          </p:nvPr>
        </p:nvSpPr>
        <p:spPr>
          <a:xfrm>
            <a:off x="5105400" y="1746250"/>
            <a:ext cx="4038600" cy="3281363"/>
          </a:xfrm>
        </p:spPr>
        <p:txBody>
          <a:bodyPr>
            <a:normAutofit fontScale="55000" lnSpcReduction="20000"/>
          </a:bodyPr>
          <a:lstStyle/>
          <a:p>
            <a:r>
              <a:rPr lang="en-US" dirty="0">
                <a:solidFill>
                  <a:schemeClr val="bg1"/>
                </a:solidFill>
              </a:rPr>
              <a:t>Conduct Monthly NIEM Training</a:t>
            </a:r>
          </a:p>
          <a:p>
            <a:r>
              <a:rPr lang="en-US" dirty="0">
                <a:solidFill>
                  <a:schemeClr val="bg1"/>
                </a:solidFill>
              </a:rPr>
              <a:t>Move Toward Model Maturity</a:t>
            </a:r>
          </a:p>
          <a:p>
            <a:r>
              <a:rPr lang="en-US" dirty="0">
                <a:solidFill>
                  <a:schemeClr val="bg1"/>
                </a:solidFill>
              </a:rPr>
              <a:t>Improve Business Model Processes/Practices</a:t>
            </a:r>
          </a:p>
          <a:p>
            <a:pPr lvl="1"/>
            <a:r>
              <a:rPr lang="en-US" dirty="0">
                <a:solidFill>
                  <a:schemeClr val="bg1"/>
                </a:solidFill>
              </a:rPr>
              <a:t>Governance</a:t>
            </a:r>
          </a:p>
          <a:p>
            <a:pPr lvl="1"/>
            <a:r>
              <a:rPr lang="en-US" dirty="0">
                <a:solidFill>
                  <a:schemeClr val="bg1"/>
                </a:solidFill>
              </a:rPr>
              <a:t>Outreach</a:t>
            </a:r>
          </a:p>
          <a:p>
            <a:pPr lvl="1"/>
            <a:r>
              <a:rPr lang="en-US" dirty="0">
                <a:solidFill>
                  <a:schemeClr val="bg1"/>
                </a:solidFill>
              </a:rPr>
              <a:t>Standard Practices</a:t>
            </a:r>
          </a:p>
          <a:p>
            <a:r>
              <a:rPr lang="en-US" dirty="0">
                <a:solidFill>
                  <a:srgbClr val="FF0000"/>
                </a:solidFill>
              </a:rPr>
              <a:t>Embrace Internationalization</a:t>
            </a:r>
          </a:p>
          <a:p>
            <a:r>
              <a:rPr lang="en-US" dirty="0">
                <a:solidFill>
                  <a:schemeClr val="bg1"/>
                </a:solidFill>
              </a:rPr>
              <a:t>Continue to Aggressively Pursue “Virtual” and Live Engagement Opportunities</a:t>
            </a:r>
          </a:p>
        </p:txBody>
      </p:sp>
      <p:sp>
        <p:nvSpPr>
          <p:cNvPr id="6" name="Slide Number Placeholder 3">
            <a:extLst>
              <a:ext uri="{FF2B5EF4-FFF2-40B4-BE49-F238E27FC236}">
                <a16:creationId xmlns:a16="http://schemas.microsoft.com/office/drawing/2014/main" id="{6DBC47B7-8E52-409A-BEA7-702EE31D14B1}"/>
              </a:ext>
            </a:extLst>
          </p:cNvPr>
          <p:cNvSpPr txBox="1">
            <a:spLocks/>
          </p:cNvSpPr>
          <p:nvPr/>
        </p:nvSpPr>
        <p:spPr>
          <a:xfrm>
            <a:off x="3546442" y="6371822"/>
            <a:ext cx="2133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B32A933F-296C-4228-BB35-03D410F11C54}" type="slidenum">
              <a:rPr lang="en-US" sz="1400" smtClean="0">
                <a:solidFill>
                  <a:schemeClr val="bg1"/>
                </a:solidFill>
              </a:rPr>
              <a:pPr algn="ctr"/>
              <a:t>9</a:t>
            </a:fld>
            <a:endParaRPr lang="en-US" sz="1400" dirty="0">
              <a:solidFill>
                <a:schemeClr val="bg1"/>
              </a:solidFill>
            </a:endParaRPr>
          </a:p>
        </p:txBody>
      </p:sp>
    </p:spTree>
    <p:extLst>
      <p:ext uri="{BB962C8B-B14F-4D97-AF65-F5344CB8AC3E}">
        <p14:creationId xmlns:p14="http://schemas.microsoft.com/office/powerpoint/2010/main" val="1535749587"/>
      </p:ext>
    </p:extLst>
  </p:cSld>
  <p:clrMapOvr>
    <a:masterClrMapping/>
  </p:clrMapOvr>
</p:sld>
</file>

<file path=ppt/theme/theme1.xml><?xml version="1.0" encoding="utf-8"?>
<a:theme xmlns:a="http://schemas.openxmlformats.org/drawingml/2006/main" name="NIEM-WHITE">
  <a:themeElements>
    <a:clrScheme name="NEIM">
      <a:dk1>
        <a:srgbClr val="8B8B8B"/>
      </a:dk1>
      <a:lt1>
        <a:sysClr val="window" lastClr="FFFFFF"/>
      </a:lt1>
      <a:dk2>
        <a:srgbClr val="1F497D"/>
      </a:dk2>
      <a:lt2>
        <a:srgbClr val="EEECE1"/>
      </a:lt2>
      <a:accent1>
        <a:srgbClr val="78C5EA"/>
      </a:accent1>
      <a:accent2>
        <a:srgbClr val="C0504D"/>
      </a:accent2>
      <a:accent3>
        <a:srgbClr val="9BBB59"/>
      </a:accent3>
      <a:accent4>
        <a:srgbClr val="8064A2"/>
      </a:accent4>
      <a:accent5>
        <a:srgbClr val="4BACC6"/>
      </a:accent5>
      <a:accent6>
        <a:srgbClr val="F79646"/>
      </a:accent6>
      <a:hlink>
        <a:srgbClr val="8DDF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2F_Day1&amp;Backups_17Oct2019" id="{34D5F713-1ADF-4051-B7A5-250C56E42BDC}" vid="{0457A8CD-AAA6-4CAC-8A0E-974135E6C5C3}"/>
    </a:ext>
  </a:extLst>
</a:theme>
</file>

<file path=ppt/theme/theme2.xml><?xml version="1.0" encoding="utf-8"?>
<a:theme xmlns:a="http://schemas.openxmlformats.org/drawingml/2006/main" name="1_NIEM-WHITE">
  <a:themeElements>
    <a:clrScheme name="NEIM">
      <a:dk1>
        <a:srgbClr val="8B8B8B"/>
      </a:dk1>
      <a:lt1>
        <a:sysClr val="window" lastClr="FFFFFF"/>
      </a:lt1>
      <a:dk2>
        <a:srgbClr val="1F497D"/>
      </a:dk2>
      <a:lt2>
        <a:srgbClr val="EEECE1"/>
      </a:lt2>
      <a:accent1>
        <a:srgbClr val="78C5EA"/>
      </a:accent1>
      <a:accent2>
        <a:srgbClr val="C0504D"/>
      </a:accent2>
      <a:accent3>
        <a:srgbClr val="9BBB59"/>
      </a:accent3>
      <a:accent4>
        <a:srgbClr val="8064A2"/>
      </a:accent4>
      <a:accent5>
        <a:srgbClr val="4BACC6"/>
      </a:accent5>
      <a:accent6>
        <a:srgbClr val="F79646"/>
      </a:accent6>
      <a:hlink>
        <a:srgbClr val="8DDF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2F_Day1&amp;Backups_17Oct2019" id="{34D5F713-1ADF-4051-B7A5-250C56E42BDC}" vid="{0457A8CD-AAA6-4CAC-8A0E-974135E6C5C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519</TotalTime>
  <Words>983</Words>
  <Application>Microsoft Office PowerPoint</Application>
  <PresentationFormat>On-screen Show (4:3)</PresentationFormat>
  <Paragraphs>223</Paragraphs>
  <Slides>29</Slides>
  <Notes>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29</vt:i4>
      </vt:variant>
    </vt:vector>
  </HeadingPairs>
  <TitlesOfParts>
    <vt:vector size="35" baseType="lpstr">
      <vt:lpstr>Arial</vt:lpstr>
      <vt:lpstr>Calibri</vt:lpstr>
      <vt:lpstr>Times New Roman</vt:lpstr>
      <vt:lpstr>Tw Cen MT</vt:lpstr>
      <vt:lpstr>NIEM-WHITE</vt:lpstr>
      <vt:lpstr>1_NIEM-WHITE</vt:lpstr>
      <vt:lpstr>PowerPoint Presentation</vt:lpstr>
      <vt:lpstr>PowerPoint Presentation</vt:lpstr>
      <vt:lpstr>PowerPoint Presentation</vt:lpstr>
      <vt:lpstr>PowerPoint Presentation</vt:lpstr>
      <vt:lpstr>Where we are going – Big Picture</vt:lpstr>
      <vt:lpstr>Looking Back on 2021</vt:lpstr>
      <vt:lpstr>Where we want to be</vt:lpstr>
      <vt:lpstr>PowerPoint Presentation</vt:lpstr>
      <vt:lpstr>Executive Focus</vt:lpstr>
      <vt:lpstr>PowerPoint Presentation</vt:lpstr>
      <vt:lpstr>Reasons for NIEM as an  Open standard</vt:lpstr>
      <vt:lpstr>Proposed nieM Open Standard </vt:lpstr>
      <vt:lpstr>Proposed Remedy</vt:lpstr>
      <vt:lpstr>OASIS as the ASD</vt:lpstr>
      <vt:lpstr>Recommendation</vt:lpstr>
      <vt:lpstr>Proposed nieM Open Standard </vt:lpstr>
      <vt:lpstr>PowerPoint Presentation</vt:lpstr>
      <vt:lpstr>NIEM HISTORY</vt:lpstr>
      <vt:lpstr>Proposed NIEM Move to OASIS</vt:lpstr>
      <vt:lpstr>NIEM Transition and Timeline</vt:lpstr>
      <vt:lpstr>Proposed 2022 nieM gOVERNANCE </vt:lpstr>
      <vt:lpstr>PowerPoint Presentation</vt:lpstr>
      <vt:lpstr>Proposed: Establish Learning &amp; Development Domain under ADL stewardship </vt:lpstr>
      <vt:lpstr>Proposed: Establish NIEM international human services domain UNDER employment and social development /Government of Canada  stewardship</vt:lpstr>
      <vt:lpstr>current - NIEM Domains (17)</vt:lpstr>
      <vt:lpstr>PowerPoint Presentation</vt:lpstr>
      <vt:lpstr>Remainder of CY2021 Work plan</vt:lpstr>
      <vt:lpstr>FY2022 Work Plan</vt:lpstr>
      <vt:lpstr>PowerPoint Presentation</vt:lpstr>
    </vt:vector>
  </TitlesOfParts>
  <Company>U.S. Department of Defense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Self, Linda L CTR (USA)</dc:creator>
  <cp:lastModifiedBy>sullivsm</cp:lastModifiedBy>
  <cp:revision>70</cp:revision>
  <cp:lastPrinted>2021-09-20T18:01:55Z</cp:lastPrinted>
  <dcterms:created xsi:type="dcterms:W3CDTF">2019-09-23T14:11:34Z</dcterms:created>
  <dcterms:modified xsi:type="dcterms:W3CDTF">2021-10-18T14:41:54Z</dcterms:modified>
</cp:coreProperties>
</file>

<file path=docProps/thumbnail.jpeg>
</file>